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2025-10-01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10-07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or old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7)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48</cp:revision>
  <dcterms:created xsi:type="dcterms:W3CDTF">2022-01-06T22:31:07Z</dcterms:created>
  <dcterms:modified xsi:type="dcterms:W3CDTF">2025-09-30T22:56:00Z</dcterms:modified>
</cp:coreProperties>
</file>