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2024-01-18 to 01-24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947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29</cp:revision>
  <dcterms:created xsi:type="dcterms:W3CDTF">2022-01-06T22:31:07Z</dcterms:created>
  <dcterms:modified xsi:type="dcterms:W3CDTF">2024-01-18T22:53:52Z</dcterms:modified>
</cp:coreProperties>
</file>