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2024-12-05 to 12-11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12-11-2024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Dec 11th</a:t>
            </a:r>
          </a:p>
          <a:p>
            <a:r>
              <a:rPr lang="en-US" dirty="0"/>
              <a:t>TURN OFF AZURE December 17th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Caden/Tommy/Tate</a:t>
            </a:r>
          </a:p>
          <a:p>
            <a:r>
              <a:rPr lang="en-US" dirty="0"/>
              <a:t>Group 2: Elizabeth</a:t>
            </a:r>
          </a:p>
          <a:p>
            <a:r>
              <a:rPr lang="en-US" dirty="0"/>
              <a:t>Group 3: Niall/Owen/</a:t>
            </a:r>
            <a:r>
              <a:rPr lang="en-US" dirty="0" err="1"/>
              <a:t>Bonj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70</cp:revision>
  <dcterms:created xsi:type="dcterms:W3CDTF">2022-01-06T22:31:07Z</dcterms:created>
  <dcterms:modified xsi:type="dcterms:W3CDTF">2024-12-05T16:21:10Z</dcterms:modified>
</cp:coreProperties>
</file>