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42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14: 2023-11-30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12-06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 16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16 Quiz (Topic 2)</a:t>
            </a:r>
          </a:p>
          <a:p>
            <a:r>
              <a:rPr lang="en-US" dirty="0"/>
              <a:t>Adding Authentication and Authorization to any web site (Topic 2)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974405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and Authorization</a:t>
            </a:r>
          </a:p>
          <a:p>
            <a:r>
              <a:rPr lang="en-US" dirty="0"/>
              <a:t>Adding authentication and authorization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98040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3427</TotalTime>
  <Words>58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14)</vt:lpstr>
      <vt:lpstr>Topics (Module 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55</cp:revision>
  <dcterms:created xsi:type="dcterms:W3CDTF">2022-01-06T22:31:07Z</dcterms:created>
  <dcterms:modified xsi:type="dcterms:W3CDTF">2023-11-30T00:29:21Z</dcterms:modified>
</cp:coreProperties>
</file>