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72" r:id="rId5"/>
    <p:sldId id="292" r:id="rId6"/>
    <p:sldId id="293" r:id="rId7"/>
    <p:sldId id="299" r:id="rId8"/>
    <p:sldId id="296" r:id="rId9"/>
    <p:sldId id="297" r:id="rId10"/>
    <p:sldId id="298" r:id="rId11"/>
    <p:sldId id="300" r:id="rId12"/>
    <p:sldId id="301" r:id="rId13"/>
    <p:sldId id="302" r:id="rId14"/>
    <p:sldId id="291" r:id="rId15"/>
    <p:sldId id="294" r:id="rId16"/>
    <p:sldId id="295" r:id="rId17"/>
    <p:sldId id="290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6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C3E42-4EF5-4D37-95E7-7E4309A205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AF0352-053B-4253-BF80-D4FE2478CF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416A6-7DCE-4678-8780-C87805743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0DC0FD-8453-4C3A-ADD2-6FCA74CE6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5D638-3888-4039-9B55-874A870EB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072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6D68A-EF43-4108-836E-806FC1C7E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27F48-8295-4319-AD08-FE6394394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6BC3EC-2999-4A0F-B4C9-412754D600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E4AEFE-DB93-4656-9770-57221FF4A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727005-B9E3-4974-A0C1-AE3D48ED9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080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776AD26-394C-4302-8905-520EAF8E5E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F1E4D-DC22-4C3D-9702-F023BCA65F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287865-FB23-4B7A-9693-6689A4145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8BCADA-FB37-446B-A7D4-82D1D24EF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5565A-5664-48CF-9916-C8E504E4B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1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80703-F8DC-4B77-A803-575322F2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8B1BBC-87C2-45E3-9159-FA4084BAC9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2C84E-F0A4-4562-B3A5-92541BA40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9EDE5-AA0A-46D2-BC0E-BCCE338C71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C09F-EC99-444E-8541-03E9E164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701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148825-B69E-4B02-81E7-0D8ECF954A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10B41D-1A72-48F8-B2F2-102EBF3DE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C5DD65-1386-417C-822B-C58708C768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9C6CCC-0DBE-4B85-AA95-27B23C998C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774F0-DF0F-46E0-9492-C7CDE9B0C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297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3AABFA-4DE4-4959-B255-7A10E8704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6423D7-01A8-4FFC-8DC5-E296027B6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174455-ED4D-42F2-ADC5-D92FBF958F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5D0067-A33A-4E33-9A1B-873EFCF32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594831-6571-4455-A53A-9225EF00D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BE4873-E4F5-4691-91FE-1FAC44357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3293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23CBEB-1A3B-4C88-A717-A12179B06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A25FAA-5F9D-496D-9D87-AF92A1B502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F8E69-13CE-442B-8759-346302D6FC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9E14D7-F795-424A-9F63-CEB7B3F50D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6F4F0D-7E89-430A-BA51-7452B4ACAF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4C5087-C1F7-4FC5-8393-C3966A70E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394D3-2D49-498D-BE07-409A3AA9B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5372BC-F7A8-4FDB-81ED-57A54F4B8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347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BE06C-4082-408E-A9CB-E2FFC9314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771482-3D35-4343-A6B8-9EA8B367E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BA6BC9-1D26-4092-A371-2BF7D0307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7E474-2946-41F1-BF6E-008824DFB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82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B67A7D-E709-494E-88BA-2EF2969CD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F2460-1B36-4305-8C27-D512CD031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5C3687-B6C2-46DB-A3D1-7ECE48AC8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A2A73-941F-45EF-B5B4-75361D02C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580B9-D2C8-43A7-A1B0-1D6A30E59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B1A9B1-7A5D-4E6E-8756-2F18D813D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E2E7B-25AE-4F36-A75C-D80D8396FD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8FC000-A10E-4832-A5DB-756158C02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961A89-C300-4A54-8BFC-76CA5EA41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979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475AA-44E7-45E8-99B4-625C8E45C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96D0B7-0D53-4847-A3A0-DFE14375070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8868FB-9AAE-460F-9481-5359E8E68A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6E4B48-52B8-44F1-89E9-0DE2C461E0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1919C7-6BC3-4736-AC32-A62C7B81C82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B14D06E-9FD4-467E-9DDA-358532F9E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C35F63-CBC4-4033-A854-9DB17BE082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975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5799BB-A9ED-4DB1-9A4C-77FDDB2C6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986DC-A5F0-4FA3-9D02-6919DF7C29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4B483C-41D2-44C7-A64C-5007E97AE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1919C7-6BC3-4736-AC32-A62C7B81C82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CA7A1D-85A9-4A85-9F54-45E2A223CD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53C754-19DF-46C1-A0CC-714F1D9065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E1D7E-916F-484B-A2E2-7D912AF495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7038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ourcetreeapp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github/renaming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175CA-E47D-449E-BBEF-2D6A95B2F98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CIS 174: Advanced C#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F146A0-36B2-4A84-AA05-654107433EA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Week 4: 2025-09-10 </a:t>
            </a:r>
            <a:r>
              <a:rPr lang="en-US">
                <a:solidFill>
                  <a:schemeClr val="accent1">
                    <a:lumMod val="50000"/>
                  </a:schemeClr>
                </a:solidFill>
              </a:rPr>
              <a:t>to 09-16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  <a:p>
            <a:r>
              <a:rPr lang="en-US" dirty="0"/>
              <a:t>Chapters NULL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718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Push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Push: Commit your changes back to the remote repository</a:t>
            </a:r>
          </a:p>
          <a:p>
            <a:r>
              <a:rPr lang="en-US" dirty="0"/>
              <a:t>After committing code push back to the remote repository</a:t>
            </a:r>
          </a:p>
          <a:p>
            <a:pPr lvl="1"/>
            <a:r>
              <a:rPr lang="en-US" dirty="0"/>
              <a:t>Git Bash: git push [--all]</a:t>
            </a:r>
          </a:p>
          <a:p>
            <a:pPr lvl="1"/>
            <a:r>
              <a:rPr lang="en-US" dirty="0"/>
              <a:t>SourceTree: Push</a:t>
            </a:r>
          </a:p>
          <a:p>
            <a:pPr lvl="1"/>
            <a:r>
              <a:rPr lang="en-US" dirty="0"/>
              <a:t>Visual Studio: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540BA73-D6EB-4B03-A87C-D8CC2BF0D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485" y="3654942"/>
            <a:ext cx="219075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2834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Merge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Merge: Moving your code from your branch back to the main branch</a:t>
            </a:r>
          </a:p>
          <a:p>
            <a:r>
              <a:rPr lang="en-US" dirty="0"/>
              <a:t>After pushing your code you need to merge with the main branch</a:t>
            </a:r>
          </a:p>
          <a:p>
            <a:pPr lvl="1"/>
            <a:r>
              <a:rPr lang="en-US" dirty="0"/>
              <a:t>Git Bash: git merge </a:t>
            </a:r>
            <a:r>
              <a:rPr lang="en-US" dirty="0" err="1"/>
              <a:t>NewBranchName</a:t>
            </a:r>
            <a:r>
              <a:rPr lang="en-US" dirty="0"/>
              <a:t> [Done within main branch]</a:t>
            </a:r>
          </a:p>
          <a:p>
            <a:pPr lvl="1"/>
            <a:r>
              <a:rPr lang="en-US" dirty="0"/>
              <a:t>SourceTree: Merge</a:t>
            </a:r>
          </a:p>
          <a:p>
            <a:pPr lvl="1"/>
            <a:r>
              <a:rPr lang="en-US" dirty="0"/>
              <a:t>Visual Studio: Git Changes -&gt; … -&gt; Manage Branches -&gt; Merge ‘</a:t>
            </a:r>
            <a:r>
              <a:rPr lang="en-US" dirty="0" err="1"/>
              <a:t>NewBranchName</a:t>
            </a:r>
            <a:r>
              <a:rPr lang="en-US" dirty="0"/>
              <a:t>’ into ‘master’</a:t>
            </a:r>
          </a:p>
          <a:p>
            <a:r>
              <a:rPr lang="en-US" dirty="0"/>
              <a:t>Note:</a:t>
            </a:r>
          </a:p>
          <a:p>
            <a:pPr lvl="1"/>
            <a:r>
              <a:rPr lang="en-US" dirty="0"/>
              <a:t>If you do this locally you will need to do another Push to update GitHub</a:t>
            </a:r>
          </a:p>
        </p:txBody>
      </p:sp>
    </p:spTree>
    <p:extLst>
      <p:ext uri="{BB962C8B-B14F-4D97-AF65-F5344CB8AC3E}">
        <p14:creationId xmlns:p14="http://schemas.microsoft.com/office/powerpoint/2010/main" val="42295785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Pull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 Requests (PR) let the team know you have a change that you want put into the main branch.</a:t>
            </a:r>
          </a:p>
          <a:p>
            <a:r>
              <a:rPr lang="en-US" dirty="0"/>
              <a:t>PRs allow the entire team to review the code and vote to merge into the main branch</a:t>
            </a:r>
          </a:p>
          <a:p>
            <a:r>
              <a:rPr lang="en-US" dirty="0"/>
              <a:t>After pushing your code to your new branch you need to create a Pull Request.</a:t>
            </a:r>
          </a:p>
          <a:p>
            <a:pPr lvl="1"/>
            <a:r>
              <a:rPr lang="en-US" dirty="0"/>
              <a:t>GitHub: Pull Request -&gt; New pull request</a:t>
            </a:r>
          </a:p>
          <a:p>
            <a:pPr lvl="1"/>
            <a:r>
              <a:rPr lang="en-US" dirty="0"/>
              <a:t>SourceTree: Repository -&gt; Create Pull Request</a:t>
            </a:r>
          </a:p>
          <a:p>
            <a:pPr lvl="1"/>
            <a:r>
              <a:rPr lang="en-US" dirty="0"/>
              <a:t>Visual Studio: Git Changes -&gt; … -&gt; Manage Branches -&gt; Create Pull Request</a:t>
            </a:r>
          </a:p>
        </p:txBody>
      </p:sp>
    </p:spTree>
    <p:extLst>
      <p:ext uri="{BB962C8B-B14F-4D97-AF65-F5344CB8AC3E}">
        <p14:creationId xmlns:p14="http://schemas.microsoft.com/office/powerpoint/2010/main" val="29969755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Merge Issues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issues happen when multiple people commit code to the same place and Git doesn’t know how to merge the changes.</a:t>
            </a:r>
          </a:p>
          <a:p>
            <a:r>
              <a:rPr lang="en-US" dirty="0"/>
              <a:t>These are a pain but fairly common with a large team or small project.</a:t>
            </a:r>
          </a:p>
          <a:p>
            <a:r>
              <a:rPr lang="en-US" dirty="0"/>
              <a:t>Typically, while trying to merge you will get an error and be placed in a temp branch to fix the changes</a:t>
            </a:r>
          </a:p>
        </p:txBody>
      </p:sp>
    </p:spTree>
    <p:extLst>
      <p:ext uri="{BB962C8B-B14F-4D97-AF65-F5344CB8AC3E}">
        <p14:creationId xmlns:p14="http://schemas.microsoft.com/office/powerpoint/2010/main" val="31268367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 (Mod 4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https://www.sourcetreeapp.com/</a:t>
            </a:r>
            <a:endParaRPr lang="en-US" dirty="0"/>
          </a:p>
          <a:p>
            <a:r>
              <a:rPr lang="en-US" dirty="0"/>
              <a:t>Alternatives</a:t>
            </a:r>
          </a:p>
          <a:p>
            <a:pPr lvl="1"/>
            <a:r>
              <a:rPr lang="en-US" dirty="0"/>
              <a:t>Visual Studio</a:t>
            </a:r>
          </a:p>
          <a:p>
            <a:pPr lvl="1"/>
            <a:r>
              <a:rPr lang="en-US" dirty="0"/>
              <a:t>GitHub Desktop</a:t>
            </a:r>
          </a:p>
          <a:p>
            <a:pPr lvl="1"/>
            <a:r>
              <a:rPr lang="en-US" dirty="0"/>
              <a:t>GitHub Bash</a:t>
            </a:r>
          </a:p>
          <a:p>
            <a:r>
              <a:rPr lang="en-US" dirty="0"/>
              <a:t>“Must” create a Bitbucket Account (I was able to skip this part)</a:t>
            </a:r>
          </a:p>
          <a:p>
            <a:r>
              <a:rPr lang="en-US" dirty="0"/>
              <a:t>Remote -&gt; + Add an account… -&gt; Select GitHub -&gt; Refresh OAuth Token</a:t>
            </a:r>
          </a:p>
        </p:txBody>
      </p:sp>
    </p:spTree>
    <p:extLst>
      <p:ext uri="{BB962C8B-B14F-4D97-AF65-F5344CB8AC3E}">
        <p14:creationId xmlns:p14="http://schemas.microsoft.com/office/powerpoint/2010/main" val="20323787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SourceTree: Install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https://www.sourcetreeapp.com/</a:t>
            </a:r>
            <a:endParaRPr lang="en-US" dirty="0"/>
          </a:p>
          <a:p>
            <a:r>
              <a:rPr lang="en-US" dirty="0"/>
              <a:t>“Must” create a Bitbucket Account (I was able to skip this part)</a:t>
            </a:r>
          </a:p>
          <a:p>
            <a:r>
              <a:rPr lang="en-US" dirty="0"/>
              <a:t>Remote -&gt; + Add an account… -&gt; Select GitHub -&gt; Refresh OAuth Token -&gt;  Fill out your </a:t>
            </a:r>
            <a:r>
              <a:rPr lang="en-US" dirty="0" err="1"/>
              <a:t>Github</a:t>
            </a:r>
            <a:r>
              <a:rPr lang="en-US" dirty="0"/>
              <a:t> information</a:t>
            </a:r>
          </a:p>
          <a:p>
            <a:r>
              <a:rPr lang="en-US" dirty="0"/>
              <a:t>Hit ‘Refresh’ to load all of your repositories</a:t>
            </a:r>
          </a:p>
          <a:p>
            <a:r>
              <a:rPr lang="en-US" dirty="0"/>
              <a:t>Hit ‘Clone’ to download your version</a:t>
            </a:r>
          </a:p>
        </p:txBody>
      </p:sp>
    </p:spTree>
    <p:extLst>
      <p:ext uri="{BB962C8B-B14F-4D97-AF65-F5344CB8AC3E}">
        <p14:creationId xmlns:p14="http://schemas.microsoft.com/office/powerpoint/2010/main" val="28660481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SourceTree: Cloning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Hit ‘Refresh’ to load all of your repositories</a:t>
            </a:r>
          </a:p>
          <a:p>
            <a:r>
              <a:rPr lang="en-US" dirty="0"/>
              <a:t>Hit ‘Clone’ to download your version</a:t>
            </a:r>
          </a:p>
          <a:p>
            <a:r>
              <a:rPr lang="en-US" dirty="0"/>
              <a:t>Select your local folder and hit ‘Clone’</a:t>
            </a:r>
          </a:p>
        </p:txBody>
      </p:sp>
    </p:spTree>
    <p:extLst>
      <p:ext uri="{BB962C8B-B14F-4D97-AF65-F5344CB8AC3E}">
        <p14:creationId xmlns:p14="http://schemas.microsoft.com/office/powerpoint/2010/main" val="25123184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7599F-4DAA-476E-BF5F-65C07275A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Project (Mod 4 Topic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0AEA6-84AC-42BB-BCF0-AA112F5A29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Teams of 3 people</a:t>
            </a:r>
          </a:p>
          <a:p>
            <a:r>
              <a:rPr lang="en-US" dirty="0"/>
              <a:t>Use the ‘Final Project Team Formation’ message board to form teams</a:t>
            </a:r>
          </a:p>
          <a:p>
            <a:pPr lvl="1"/>
            <a:r>
              <a:rPr lang="en-US" dirty="0"/>
              <a:t>Post your ideas and see if anyone has something similar</a:t>
            </a:r>
          </a:p>
        </p:txBody>
      </p:sp>
    </p:spTree>
    <p:extLst>
      <p:ext uri="{BB962C8B-B14F-4D97-AF65-F5344CB8AC3E}">
        <p14:creationId xmlns:p14="http://schemas.microsoft.com/office/powerpoint/2010/main" val="769933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A5572F-ED20-41CA-BD5D-2D4EA6B6C8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Assignments (Module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F3100-37B3-4FCD-B920-41EA836EAF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and SourceTree (Topic 1)</a:t>
            </a:r>
          </a:p>
          <a:p>
            <a:r>
              <a:rPr lang="en-US" dirty="0"/>
              <a:t>Final Project Team submission (Topic 2)</a:t>
            </a:r>
          </a:p>
          <a:p>
            <a:r>
              <a:rPr lang="en-US" dirty="0"/>
              <a:t>Course Survey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5548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8EE5E-400C-4423-9F57-6FA11E70B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(Module 4)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125CA4-AF98-40E1-BC80-A98814E55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</a:t>
            </a:r>
          </a:p>
          <a:p>
            <a:r>
              <a:rPr lang="en-US" dirty="0"/>
              <a:t>SourceTree (Git UI)</a:t>
            </a:r>
          </a:p>
          <a:p>
            <a:r>
              <a:rPr lang="en-US" dirty="0"/>
              <a:t>Final Project Teams</a:t>
            </a:r>
          </a:p>
        </p:txBody>
      </p:sp>
    </p:spTree>
    <p:extLst>
      <p:ext uri="{BB962C8B-B14F-4D97-AF65-F5344CB8AC3E}">
        <p14:creationId xmlns:p14="http://schemas.microsoft.com/office/powerpoint/2010/main" val="13978273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 (Mod 4 Topic 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Git</a:t>
            </a:r>
          </a:p>
          <a:p>
            <a:pPr lvl="1"/>
            <a:r>
              <a:rPr lang="en-US" dirty="0"/>
              <a:t>2005 by Linus Torvalds (creator of Linux)</a:t>
            </a:r>
          </a:p>
          <a:p>
            <a:pPr lvl="1"/>
            <a:r>
              <a:rPr lang="en-US" dirty="0"/>
              <a:t>Distributed version tracking system</a:t>
            </a:r>
          </a:p>
          <a:p>
            <a:r>
              <a:rPr lang="en-US" dirty="0"/>
              <a:t>GitHub: Internet hosting for Git</a:t>
            </a:r>
          </a:p>
          <a:p>
            <a:pPr lvl="1"/>
            <a:r>
              <a:rPr lang="en-US" dirty="0"/>
              <a:t>GitLab and Azure DevOps are also hosting solutions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68595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D5486-A245-4AAE-A2A0-A85ED0F5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Creating a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DDF1E-7949-4AF8-9F3E-CEEE7BA07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+ -&gt; New Repository</a:t>
            </a:r>
          </a:p>
          <a:p>
            <a:r>
              <a:rPr lang="en-US" dirty="0"/>
              <a:t>Repository Name: Unique name for your project</a:t>
            </a:r>
          </a:p>
          <a:p>
            <a:r>
              <a:rPr lang="en-US" dirty="0"/>
              <a:t>Public/Private</a:t>
            </a:r>
          </a:p>
          <a:p>
            <a:r>
              <a:rPr lang="en-US" dirty="0"/>
              <a:t>Initialize with:</a:t>
            </a:r>
          </a:p>
          <a:p>
            <a:pPr lvl="1"/>
            <a:r>
              <a:rPr lang="en-US" dirty="0"/>
              <a:t>Readme.md: Used to describe your project and displayed on the homepage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gitignore</a:t>
            </a:r>
            <a:r>
              <a:rPr lang="en-US" dirty="0"/>
              <a:t>: Determines what files are NOT included in source</a:t>
            </a:r>
          </a:p>
          <a:p>
            <a:pPr lvl="1"/>
            <a:r>
              <a:rPr lang="en-US" dirty="0"/>
              <a:t>License: Determine how your project is licensed</a:t>
            </a:r>
          </a:p>
          <a:p>
            <a:pPr lvl="1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C1406B-3FD0-41E5-A2A8-84A8F1B93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3475" y="1825625"/>
            <a:ext cx="2600325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1454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Create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Main/Root/Trunk branch: master</a:t>
            </a:r>
          </a:p>
          <a:p>
            <a:pPr lvl="1"/>
            <a:r>
              <a:rPr lang="en-US" dirty="0"/>
              <a:t>Rename: </a:t>
            </a:r>
            <a:r>
              <a:rPr lang="en-US" dirty="0">
                <a:hlinkClick r:id="rId2"/>
              </a:rPr>
              <a:t>https://github.com/github/renaming</a:t>
            </a:r>
            <a:endParaRPr lang="en-US" dirty="0"/>
          </a:p>
          <a:p>
            <a:r>
              <a:rPr lang="en-US" dirty="0"/>
              <a:t>Creating a branch</a:t>
            </a:r>
          </a:p>
          <a:p>
            <a:pPr lvl="1"/>
            <a:r>
              <a:rPr lang="en-US" dirty="0"/>
              <a:t>Git Bash: git branch </a:t>
            </a:r>
            <a:r>
              <a:rPr lang="en-US" dirty="0" err="1"/>
              <a:t>NewBranchName</a:t>
            </a:r>
            <a:endParaRPr lang="en-US" dirty="0"/>
          </a:p>
          <a:p>
            <a:pPr lvl="1"/>
            <a:r>
              <a:rPr lang="en-US" dirty="0"/>
              <a:t>GitHub: master -&gt; </a:t>
            </a:r>
            <a:r>
              <a:rPr lang="en-US" dirty="0" err="1"/>
              <a:t>NewBranchName</a:t>
            </a:r>
            <a:endParaRPr lang="en-US" dirty="0"/>
          </a:p>
          <a:p>
            <a:pPr lvl="1"/>
            <a:r>
              <a:rPr lang="en-US" dirty="0"/>
              <a:t>Visual Studio: Git Changes -&gt; … -&gt; New Branch</a:t>
            </a:r>
          </a:p>
          <a:p>
            <a:pPr lvl="1"/>
            <a:r>
              <a:rPr lang="en-US" dirty="0"/>
              <a:t>SourceTree: Branch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7E1341-0A25-4FBC-B8C6-6C90ECE61C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8370" y="681037"/>
            <a:ext cx="3286125" cy="2695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07EABAF-4F61-4ADE-BD75-AEFF1F3133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3376" y="4821845"/>
            <a:ext cx="4110369" cy="20361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EE28360-6C14-4A9F-8B6F-303B1660CF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19779" y="3821906"/>
            <a:ext cx="3483393" cy="2695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4355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Change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working locally change to your branch to keep master/main from getting messy</a:t>
            </a:r>
          </a:p>
          <a:p>
            <a:r>
              <a:rPr lang="en-US" dirty="0"/>
              <a:t>Creating a branch</a:t>
            </a:r>
          </a:p>
          <a:p>
            <a:pPr lvl="1"/>
            <a:r>
              <a:rPr lang="en-US" dirty="0"/>
              <a:t>Git Bash: git checkout </a:t>
            </a:r>
            <a:r>
              <a:rPr lang="en-US" dirty="0" err="1"/>
              <a:t>NewBranchName</a:t>
            </a:r>
            <a:endParaRPr lang="en-US" dirty="0"/>
          </a:p>
          <a:p>
            <a:pPr lvl="1"/>
            <a:r>
              <a:rPr lang="en-US" dirty="0"/>
              <a:t>Visual Studio: Git Changes -&gt; … -&gt; Manage Branches</a:t>
            </a:r>
          </a:p>
          <a:p>
            <a:pPr lvl="1"/>
            <a:r>
              <a:rPr lang="en-US" dirty="0"/>
              <a:t>SourceTree: Branches -&gt; Select branch</a:t>
            </a:r>
          </a:p>
          <a:p>
            <a:r>
              <a:rPr lang="en-US" dirty="0"/>
              <a:t>Notes: </a:t>
            </a:r>
          </a:p>
          <a:p>
            <a:pPr lvl="1"/>
            <a:r>
              <a:rPr lang="en-US" dirty="0"/>
              <a:t>You will need to pull down the branch if you created it in GitHub</a:t>
            </a:r>
          </a:p>
          <a:p>
            <a:pPr lvl="1"/>
            <a:r>
              <a:rPr lang="en-US" dirty="0"/>
              <a:t>Make sure that you actually change branches and not just created a new one</a:t>
            </a:r>
          </a:p>
        </p:txBody>
      </p:sp>
    </p:spTree>
    <p:extLst>
      <p:ext uri="{BB962C8B-B14F-4D97-AF65-F5344CB8AC3E}">
        <p14:creationId xmlns:p14="http://schemas.microsoft.com/office/powerpoint/2010/main" val="2736198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Pull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Pull: Update the local repository with the code from the remote repo</a:t>
            </a:r>
          </a:p>
          <a:p>
            <a:r>
              <a:rPr lang="en-US" dirty="0"/>
              <a:t>When starting make sure to pull down all recent changes from the source branch</a:t>
            </a:r>
          </a:p>
          <a:p>
            <a:pPr lvl="1"/>
            <a:r>
              <a:rPr lang="en-US" dirty="0"/>
              <a:t>Git Bash: git pull</a:t>
            </a:r>
          </a:p>
          <a:p>
            <a:pPr lvl="1"/>
            <a:r>
              <a:rPr lang="en-US" dirty="0"/>
              <a:t>SourceTree: Pull</a:t>
            </a:r>
          </a:p>
          <a:p>
            <a:pPr lvl="1"/>
            <a:r>
              <a:rPr lang="en-US" dirty="0"/>
              <a:t>Visual Studio: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3CCF79-BCE3-4954-8B32-96C784BFCB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95947" y="4001294"/>
            <a:ext cx="304800" cy="285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1632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66AC6-47E4-4890-8DF9-C450D1F1E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GitHub: Commit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ED39E8-94F2-4EAD-86E6-E4892FFDB6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Commit: Submit your changes to the current branch</a:t>
            </a:r>
          </a:p>
          <a:p>
            <a:pPr lvl="1"/>
            <a:r>
              <a:rPr lang="en-US" dirty="0"/>
              <a:t>NOTE: This does NOT push the changes to the remote branch</a:t>
            </a:r>
          </a:p>
          <a:p>
            <a:r>
              <a:rPr lang="en-US" dirty="0"/>
              <a:t>After making changes (typically finishing your task) commit your code</a:t>
            </a:r>
          </a:p>
          <a:p>
            <a:pPr lvl="1"/>
            <a:r>
              <a:rPr lang="en-US" dirty="0"/>
              <a:t>Git Bash: git commit [file list or –a] -m “Commit Message”</a:t>
            </a:r>
          </a:p>
          <a:p>
            <a:pPr lvl="1"/>
            <a:r>
              <a:rPr lang="en-US" dirty="0"/>
              <a:t>SourceTree: Commit</a:t>
            </a:r>
          </a:p>
          <a:p>
            <a:pPr lvl="1"/>
            <a:r>
              <a:rPr lang="en-US" dirty="0"/>
              <a:t>Visual Studio: Commit All (I have a rant against VS here)</a:t>
            </a:r>
          </a:p>
        </p:txBody>
      </p:sp>
    </p:spTree>
    <p:extLst>
      <p:ext uri="{BB962C8B-B14F-4D97-AF65-F5344CB8AC3E}">
        <p14:creationId xmlns:p14="http://schemas.microsoft.com/office/powerpoint/2010/main" val="2179459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3198</TotalTime>
  <Words>827</Words>
  <Application>Microsoft Office PowerPoint</Application>
  <PresentationFormat>Widescreen</PresentationFormat>
  <Paragraphs>102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Calibri Light</vt:lpstr>
      <vt:lpstr>Office Theme</vt:lpstr>
      <vt:lpstr>CIS 174: Advanced C# Programming</vt:lpstr>
      <vt:lpstr>Assignments (Module 4)</vt:lpstr>
      <vt:lpstr>Topics (Module 4)</vt:lpstr>
      <vt:lpstr>GitHub (Mod 4 Topic 1)</vt:lpstr>
      <vt:lpstr>GitHub: Creating a repository</vt:lpstr>
      <vt:lpstr>GitHub: Create Branches</vt:lpstr>
      <vt:lpstr>GitHub: Change Branches</vt:lpstr>
      <vt:lpstr>GitHub: Pull</vt:lpstr>
      <vt:lpstr>GitHub: Commit</vt:lpstr>
      <vt:lpstr>GitHub: Push</vt:lpstr>
      <vt:lpstr>GitHub: Merge</vt:lpstr>
      <vt:lpstr>GitHub: Pull Request</vt:lpstr>
      <vt:lpstr>GitHub: Merge Issues</vt:lpstr>
      <vt:lpstr>SourceTree (Mod 4 Topic 1)</vt:lpstr>
      <vt:lpstr>SourceTree: Install</vt:lpstr>
      <vt:lpstr>SourceTree: Cloning Repository</vt:lpstr>
      <vt:lpstr>Final Project (Mod 4 Topic 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CIS 174: Advanced C# Programming</dc:title>
  <dc:creator>Evan Hennis</dc:creator>
  <cp:lastModifiedBy>Evan Hennis</cp:lastModifiedBy>
  <cp:revision>41</cp:revision>
  <dcterms:created xsi:type="dcterms:W3CDTF">2022-01-06T22:31:07Z</dcterms:created>
  <dcterms:modified xsi:type="dcterms:W3CDTF">2025-09-09T23:31:27Z</dcterms:modified>
</cp:coreProperties>
</file>