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12: 2025-0</a:t>
            </a:r>
            <a:r>
              <a:rPr lang="en-US" dirty="0"/>
              <a:t>4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-10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/>
              <a:t>04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-16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14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14 Quiz (Topic 3)</a:t>
            </a:r>
          </a:p>
          <a:p>
            <a:r>
              <a:rPr lang="en-US" dirty="0"/>
              <a:t>Adding a dependency injection and unit testing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Adding a DI and Unit Tests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62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12)</vt:lpstr>
      <vt:lpstr>Topics (Module 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59</cp:revision>
  <dcterms:created xsi:type="dcterms:W3CDTF">2022-01-06T22:31:07Z</dcterms:created>
  <dcterms:modified xsi:type="dcterms:W3CDTF">2025-04-10T22:26:55Z</dcterms:modified>
</cp:coreProperties>
</file>