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C3E42-4EF5-4D37-95E7-7E4309A205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AF0352-053B-4253-BF80-D4FE2478CF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416A6-7DCE-4678-8780-C87805743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DC0FD-8453-4C3A-ADD2-6FCA74CE6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5D638-3888-4039-9B55-874A870EB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607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6D68A-EF43-4108-836E-806FC1C7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827F48-8295-4319-AD08-FE6394394F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BC3EC-2999-4A0F-B4C9-412754D60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4AEFE-DB93-4656-9770-57221FF4A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27005-B9E3-4974-A0C1-AE3D48ED9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080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76AD26-394C-4302-8905-520EAF8E5E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4F1E4D-DC22-4C3D-9702-F023BCA65F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87865-FB23-4B7A-9693-6689A4145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BCADA-FB37-446B-A7D4-82D1D24EF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5565A-5664-48CF-9916-C8E504E4B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817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80703-F8DC-4B77-A803-575322F2D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B1BBC-87C2-45E3-9159-FA4084BAC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2C84E-F0A4-4562-B3A5-92541BA40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9EDE5-AA0A-46D2-BC0E-BCCE338C7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0C09F-EC99-444E-8541-03E9E164F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701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48825-B69E-4B02-81E7-0D8ECF954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10B41D-1A72-48F8-B2F2-102EBF3DE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5DD65-1386-417C-822B-C58708C76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C6CCC-0DBE-4B85-AA95-27B23C998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774F0-DF0F-46E0-9492-C7CDE9B0C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9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AABFA-4DE4-4959-B255-7A10E8704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423D7-01A8-4FFC-8DC5-E296027B6F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174455-ED4D-42F2-ADC5-D92FBF958F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5D0067-A33A-4E33-9A1B-873EFCF32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594831-6571-4455-A53A-9225EF00D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BE4873-E4F5-4691-91FE-1FAC44357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329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3CBEB-1A3B-4C88-A717-A12179B06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A25FAA-5F9D-496D-9D87-AF92A1B50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4F8E69-13CE-442B-8759-346302D6FC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9E14D7-F795-424A-9F63-CEB7B3F50D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6F4F0D-7E89-430A-BA51-7452B4ACAF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4C5087-C1F7-4FC5-8393-C3966A70E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394D3-2D49-498D-BE07-409A3AA9B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5372BC-F7A8-4FDB-81ED-57A54F4B8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347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BE06C-4082-408E-A9CB-E2FFC9314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771482-3D35-4343-A6B8-9EA8B367E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BA6BC9-1D26-4092-A371-2BF7D0307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B7E474-2946-41F1-BF6E-008824DFB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282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B67A7D-E709-494E-88BA-2EF2969CD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7F2460-1B36-4305-8C27-D512CD031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5C3687-B6C2-46DB-A3D1-7ECE48AC8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1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A2A73-941F-45EF-B5B4-75361D02C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580B9-D2C8-43A7-A1B0-1D6A30E59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B1A9B1-7A5D-4E6E-8756-2F18D813D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3E2E7B-25AE-4F36-A75C-D80D8396F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8FC000-A10E-4832-A5DB-756158C02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961A89-C300-4A54-8BFC-76CA5EA41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7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475AA-44E7-45E8-99B4-625C8E45C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96D0B7-0D53-4847-A3A0-DFE1437507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8868FB-9AAE-460F-9481-5359E8E68A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6E4B48-52B8-44F1-89E9-0DE2C461E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14D06E-9FD4-467E-9DDA-358532F9E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C35F63-CBC4-4033-A854-9DB17BE08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975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5799BB-A9ED-4DB1-9A4C-77FDDB2C6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986DC-A5F0-4FA3-9D02-6919DF7C2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B483C-41D2-44C7-A64C-5007E97AEF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919C7-6BC3-4736-AC32-A62C7B81C82C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A7A1D-85A9-4A85-9F54-45E2A223CD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3C754-19DF-46C1-A0CC-714F1D9065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703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175CA-E47D-449E-BBEF-2D6A95B2F9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CIS 174: Advanced C#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F146A0-36B2-4A84-AA05-654107433E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Week </a:t>
            </a:r>
            <a:r>
              <a:rPr lang="en-US" dirty="0"/>
              <a:t>8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: 2025-07-09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to 07-15</a:t>
            </a:r>
          </a:p>
          <a:p>
            <a:r>
              <a:rPr lang="en-US" dirty="0"/>
              <a:t>Modules 10 and 11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Chapters 11 and 12</a:t>
            </a:r>
          </a:p>
        </p:txBody>
      </p:sp>
    </p:spTree>
    <p:extLst>
      <p:ext uri="{BB962C8B-B14F-4D97-AF65-F5344CB8AC3E}">
        <p14:creationId xmlns:p14="http://schemas.microsoft.com/office/powerpoint/2010/main" val="69718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5572F-ED20-41CA-BD5D-2D4EA6B6C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 (Module 10)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F3100-37B3-4FCD-B920-41EA836EA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Murach Chapter 11 Quiz (Topic 2)</a:t>
            </a:r>
          </a:p>
          <a:p>
            <a:r>
              <a:rPr lang="en-US" dirty="0"/>
              <a:t>Adding Validation to any web site (Topic 2)</a:t>
            </a:r>
          </a:p>
        </p:txBody>
      </p:sp>
    </p:spTree>
    <p:extLst>
      <p:ext uri="{BB962C8B-B14F-4D97-AF65-F5344CB8AC3E}">
        <p14:creationId xmlns:p14="http://schemas.microsoft.com/office/powerpoint/2010/main" val="2989554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8EE5E-400C-4423-9F57-6FA11E70B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(Module 10)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25CA4-AF98-40E1-BC80-A98814E55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Validation</a:t>
            </a:r>
          </a:p>
          <a:p>
            <a:r>
              <a:rPr lang="en-US" dirty="0"/>
              <a:t>Adding Validation to a Web Site</a:t>
            </a:r>
          </a:p>
        </p:txBody>
      </p:sp>
    </p:spTree>
    <p:extLst>
      <p:ext uri="{BB962C8B-B14F-4D97-AF65-F5344CB8AC3E}">
        <p14:creationId xmlns:p14="http://schemas.microsoft.com/office/powerpoint/2010/main" val="1397827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5572F-ED20-41CA-BD5D-2D4EA6B6C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 (Module 11)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F3100-37B3-4FCD-B920-41EA836EA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Murach Chapter 12 Quiz (Topic 2)</a:t>
            </a:r>
          </a:p>
          <a:p>
            <a:r>
              <a:rPr lang="en-US" dirty="0"/>
              <a:t>Adding a database to any web site (Topic 2)</a:t>
            </a:r>
          </a:p>
        </p:txBody>
      </p:sp>
    </p:spTree>
    <p:extLst>
      <p:ext uri="{BB962C8B-B14F-4D97-AF65-F5344CB8AC3E}">
        <p14:creationId xmlns:p14="http://schemas.microsoft.com/office/powerpoint/2010/main" val="549374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8EE5E-400C-4423-9F57-6FA11E70B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(Module 11)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25CA4-AF98-40E1-BC80-A98814E55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Databases</a:t>
            </a:r>
          </a:p>
          <a:p>
            <a:r>
              <a:rPr lang="en-US" dirty="0"/>
              <a:t>Adding a Database to a Web Site</a:t>
            </a:r>
          </a:p>
        </p:txBody>
      </p:sp>
    </p:spTree>
    <p:extLst>
      <p:ext uri="{BB962C8B-B14F-4D97-AF65-F5344CB8AC3E}">
        <p14:creationId xmlns:p14="http://schemas.microsoft.com/office/powerpoint/2010/main" val="1091752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3528</TotalTime>
  <Words>94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CIS 174: Advanced C# Programming</vt:lpstr>
      <vt:lpstr>Assignments (Module 10)</vt:lpstr>
      <vt:lpstr>Topics (Module 10)</vt:lpstr>
      <vt:lpstr>Assignments (Module 11)</vt:lpstr>
      <vt:lpstr>Topics (Module 11)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174: Advanced C# Programming</dc:title>
  <dc:creator>Evan Hennis</dc:creator>
  <cp:lastModifiedBy>Evan Hennis</cp:lastModifiedBy>
  <cp:revision>53</cp:revision>
  <dcterms:created xsi:type="dcterms:W3CDTF">2022-01-06T22:31:07Z</dcterms:created>
  <dcterms:modified xsi:type="dcterms:W3CDTF">2025-07-09T00:50:44Z</dcterms:modified>
</cp:coreProperties>
</file>