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2024-04-25 to 05-01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</a:t>
            </a:r>
            <a:r>
              <a:rPr lang="en-US"/>
              <a:t>: 03-02-2024 </a:t>
            </a:r>
            <a:r>
              <a:rPr lang="en-US" dirty="0"/>
              <a:t>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May 1st</a:t>
            </a:r>
          </a:p>
          <a:p>
            <a:r>
              <a:rPr lang="en-US" dirty="0"/>
              <a:t>TURN OFF AZURE May 6th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83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69</cp:revision>
  <dcterms:created xsi:type="dcterms:W3CDTF">2022-01-06T22:31:07Z</dcterms:created>
  <dcterms:modified xsi:type="dcterms:W3CDTF">2024-04-25T23:13:31Z</dcterms:modified>
</cp:coreProperties>
</file>