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/>
              <a:t>9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2024-07-17 to 07-23</a:t>
            </a:r>
          </a:p>
          <a:p>
            <a:r>
              <a:rPr lang="en-US" dirty="0"/>
              <a:t>Modules 12, 13, and 14</a:t>
            </a:r>
          </a:p>
          <a:p>
            <a:r>
              <a:rPr lang="en-US" dirty="0"/>
              <a:t>Chapters 14, 15, and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  <vt:lpstr>Assignments (Module 13)</vt:lpstr>
      <vt:lpstr>Topics (Modules 13)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2024-07-17T00:50:13Z</dcterms:modified>
</cp:coreProperties>
</file>