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2024-06-12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06-18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821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36</cp:revision>
  <dcterms:created xsi:type="dcterms:W3CDTF">2022-01-06T22:31:07Z</dcterms:created>
  <dcterms:modified xsi:type="dcterms:W3CDTF">2024-06-12T00:35:43Z</dcterms:modified>
</cp:coreProperties>
</file>