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12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: 2023-11-09 to </a:t>
            </a:r>
            <a:r>
              <a:rPr lang="en-US"/>
              <a:t>11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-15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Chapter 14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14 Quiz (Topic 3)</a:t>
            </a:r>
          </a:p>
          <a:p>
            <a:r>
              <a:rPr lang="en-US" dirty="0"/>
              <a:t>Adding a dependency injection and unit testing to any web site (Topic 3)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Adding a DI and Unit Tests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62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12)</vt:lpstr>
      <vt:lpstr>Topics (Module 12)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55</cp:revision>
  <dcterms:created xsi:type="dcterms:W3CDTF">2022-01-06T22:31:07Z</dcterms:created>
  <dcterms:modified xsi:type="dcterms:W3CDTF">2023-11-09T22:46:57Z</dcterms:modified>
</cp:coreProperties>
</file>