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2024-05-29 to 06-04</a:t>
            </a:r>
          </a:p>
          <a:p>
            <a:r>
              <a:rPr lang="en-US" dirty="0"/>
              <a:t>Chapter 4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VS2022 .NET 6.0: 6.0.*+</a:t>
            </a:r>
          </a:p>
          <a:p>
            <a:pPr lvl="2"/>
            <a:r>
              <a:rPr lang="en-US" dirty="0"/>
              <a:t>.NET 7.0: 7.0.*+</a:t>
            </a:r>
          </a:p>
          <a:p>
            <a:pPr lvl="2"/>
            <a:r>
              <a:rPr lang="en-US" dirty="0"/>
              <a:t>.NET 8.0: 8.0.*+ 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VS2022 .NET 6.0: 6.0. *+</a:t>
            </a:r>
          </a:p>
          <a:p>
            <a:pPr lvl="2"/>
            <a:r>
              <a:rPr lang="en-US" dirty="0"/>
              <a:t>.NET 7.0: 7.0.*+</a:t>
            </a:r>
          </a:p>
          <a:p>
            <a:pPr lvl="2"/>
            <a:r>
              <a:rPr lang="en-US" dirty="0"/>
              <a:t>.NET 8.0: 8.0.*+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6 (or 7 or 8)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972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25</cp:revision>
  <dcterms:created xsi:type="dcterms:W3CDTF">2022-01-06T22:31:07Z</dcterms:created>
  <dcterms:modified xsi:type="dcterms:W3CDTF">2024-05-29T01:39:31Z</dcterms:modified>
</cp:coreProperties>
</file>