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10: 2025-07-23 to 07-29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(Final Project)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 (Due: 07-30-2025 11:59PM)</a:t>
            </a:r>
          </a:p>
          <a:p>
            <a:pPr lvl="1"/>
            <a:r>
              <a:rPr lang="en-US" dirty="0"/>
              <a:t>Project: 150 pts</a:t>
            </a:r>
          </a:p>
          <a:p>
            <a:pPr lvl="1"/>
            <a:r>
              <a:rPr lang="en-US" dirty="0"/>
              <a:t>Peer Review: 50 pts</a:t>
            </a:r>
          </a:p>
          <a:p>
            <a:pPr lvl="1"/>
            <a:r>
              <a:rPr lang="en-US" dirty="0"/>
              <a:t>Project Presentation (today): 50 pts</a:t>
            </a:r>
          </a:p>
          <a:p>
            <a:r>
              <a:rPr lang="en-US" dirty="0"/>
              <a:t>Final Project Peer Review</a:t>
            </a:r>
          </a:p>
          <a:p>
            <a:r>
              <a:rPr lang="en-US" dirty="0"/>
              <a:t>Final Survey (10pts extra credit)</a:t>
            </a:r>
          </a:p>
          <a:p>
            <a:r>
              <a:rPr lang="en-US" dirty="0"/>
              <a:t>ALL late homework needs to be in by 07-29</a:t>
            </a:r>
          </a:p>
          <a:p>
            <a:r>
              <a:rPr lang="en-US" dirty="0"/>
              <a:t>TURN OFF AZURE August 4th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Final Project</a:t>
            </a:r>
          </a:p>
          <a:p>
            <a:r>
              <a:rPr lang="en-US" dirty="0"/>
              <a:t>Module 16 Course Evaluation Survey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75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(Final Project)</vt:lpstr>
      <vt:lpstr>Topics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61</cp:revision>
  <dcterms:created xsi:type="dcterms:W3CDTF">2022-01-06T22:31:07Z</dcterms:created>
  <dcterms:modified xsi:type="dcterms:W3CDTF">2025-07-18T01:20:17Z</dcterms:modified>
</cp:coreProperties>
</file>