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8: 2024-02-29 to </a:t>
            </a:r>
            <a:r>
              <a:rPr lang="en-US" dirty="0"/>
              <a:t>03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-06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9 Quiz (Topic 3)</a:t>
            </a:r>
          </a:p>
          <a:p>
            <a:r>
              <a:rPr lang="en-US" dirty="0"/>
              <a:t>Adding Session State to any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(Module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State</a:t>
            </a:r>
          </a:p>
          <a:p>
            <a:r>
              <a:rPr lang="en-US" dirty="0"/>
              <a:t>Cookies</a:t>
            </a:r>
          </a:p>
          <a:p>
            <a:r>
              <a:rPr lang="en-US"/>
              <a:t>Adding Session State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54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8)</vt:lpstr>
      <vt:lpstr>Topics (Module 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49</cp:revision>
  <dcterms:created xsi:type="dcterms:W3CDTF">2022-01-06T22:31:07Z</dcterms:created>
  <dcterms:modified xsi:type="dcterms:W3CDTF">2024-02-29T23:14:01Z</dcterms:modified>
</cp:coreProperties>
</file>