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2024-04-04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/>
              <a:t>04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-10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3433</TotalTime>
  <Words>62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56</cp:revision>
  <dcterms:created xsi:type="dcterms:W3CDTF">2022-01-06T22:31:07Z</dcterms:created>
  <dcterms:modified xsi:type="dcterms:W3CDTF">2024-04-04T21:56:43Z</dcterms:modified>
</cp:coreProperties>
</file>