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owa_State_Cyclones_footbal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sojournermarablegrimmett.blogspot.com/2011/08/georgia-tech-town-kickoff-tech-partner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2025-08-20 to 08-26</a:t>
            </a:r>
          </a:p>
          <a:p>
            <a:r>
              <a:rPr lang="en-US" dirty="0"/>
              <a:t>Chapters 1 &amp;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  <a:p>
            <a:r>
              <a:rPr lang="en-US" dirty="0"/>
              <a:t>Currently on .NET 8 (LTS) and .NET 9 with .NET 10 coming out soon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548720"/>
            <a:ext cx="2701532" cy="3215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3349" y="3822942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34"/>
            <a:ext cx="10515600" cy="4351338"/>
          </a:xfrm>
        </p:spPr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  <a:p>
            <a:r>
              <a:rPr lang="en-US" dirty="0"/>
              <a:t>Worked at FIREHOUSE Software, Wells Fargo (QCI), Corteva, and now Microsoft.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285873"/>
            <a:ext cx="3330944" cy="2296963"/>
          </a:xfrm>
          <a:prstGeom prst="rect">
            <a:avLst/>
          </a:prstGeom>
        </p:spPr>
      </p:pic>
      <p:pic>
        <p:nvPicPr>
          <p:cNvPr id="1026" name="Picture 2" descr="new-microsoft-logo-SIZED-SQUARE-300x297 - Authy">
            <a:extLst>
              <a:ext uri="{FF2B5EF4-FFF2-40B4-BE49-F238E27FC236}">
                <a16:creationId xmlns:a16="http://schemas.microsoft.com/office/drawing/2014/main" id="{E79BEDE8-DC56-537A-0FD6-47803BAE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08" y="132947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</a:t>
            </a:r>
            <a:r>
              <a:rPr lang="en-US"/>
              <a:t>with Canvas</a:t>
            </a:r>
            <a:endParaRPr lang="en-US" dirty="0"/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or add me as collaborator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1037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Topics (Module 1)</vt:lpstr>
      <vt:lpstr>Canvas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25</cp:revision>
  <dcterms:created xsi:type="dcterms:W3CDTF">2022-01-06T22:31:07Z</dcterms:created>
  <dcterms:modified xsi:type="dcterms:W3CDTF">2025-08-19T22:22:40Z</dcterms:modified>
</cp:coreProperties>
</file>