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11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2025-10-29 to 11-04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56</cp:revision>
  <dcterms:created xsi:type="dcterms:W3CDTF">2022-01-06T22:31:07Z</dcterms:created>
  <dcterms:modified xsi:type="dcterms:W3CDTF">2025-10-28T22:46:04Z</dcterms:modified>
</cp:coreProperties>
</file>