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15: 2023-12-07 to 12-13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(Final Project)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 (Due: 05-03-2023 11:59PM)</a:t>
            </a:r>
          </a:p>
          <a:p>
            <a:pPr lvl="1"/>
            <a:r>
              <a:rPr lang="en-US" dirty="0"/>
              <a:t>Project: 150 pts</a:t>
            </a:r>
          </a:p>
          <a:p>
            <a:pPr lvl="1"/>
            <a:r>
              <a:rPr lang="en-US" dirty="0"/>
              <a:t>Peer Review: 50 pts</a:t>
            </a:r>
          </a:p>
          <a:p>
            <a:pPr lvl="1"/>
            <a:r>
              <a:rPr lang="en-US" dirty="0"/>
              <a:t>Project Presentation (today): 50 pts</a:t>
            </a:r>
          </a:p>
          <a:p>
            <a:r>
              <a:rPr lang="en-US" dirty="0"/>
              <a:t>Final Project Peer Review</a:t>
            </a:r>
          </a:p>
          <a:p>
            <a:r>
              <a:rPr lang="en-US" dirty="0"/>
              <a:t>Final Survey (10pts extra credit)</a:t>
            </a:r>
          </a:p>
          <a:p>
            <a:r>
              <a:rPr lang="en-US" dirty="0"/>
              <a:t>ALL late homework needs to be in by 05-03</a:t>
            </a:r>
          </a:p>
          <a:p>
            <a:r>
              <a:rPr lang="en-US" dirty="0"/>
              <a:t>TURN OFF AZURE December 17th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</a:t>
            </a:r>
          </a:p>
          <a:p>
            <a:r>
              <a:rPr lang="en-US" dirty="0"/>
              <a:t>Module 16 Course Evaluation Survey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51F2-A67E-474B-B041-91248D6F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Presentation Order (</a:t>
            </a:r>
            <a:r>
              <a:rPr lang="en-US"/>
              <a:t>if present)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9285F-E3C8-4D29-8194-CA18009B7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1: Celyn Johns, </a:t>
            </a:r>
            <a:r>
              <a:rPr lang="en-US" dirty="0" err="1"/>
              <a:t>Rajal</a:t>
            </a:r>
            <a:r>
              <a:rPr lang="en-US" dirty="0"/>
              <a:t> Vyas, Tiffany Monroe, and Jack Aden</a:t>
            </a:r>
          </a:p>
          <a:p>
            <a:r>
              <a:rPr lang="en-US" dirty="0"/>
              <a:t>Group 2: Trevor Stewart, Isaac </a:t>
            </a:r>
            <a:r>
              <a:rPr lang="en-US" dirty="0" err="1"/>
              <a:t>Hillaker</a:t>
            </a:r>
            <a:r>
              <a:rPr lang="en-US" dirty="0"/>
              <a:t>, Tim Ancona, and </a:t>
            </a:r>
            <a:r>
              <a:rPr lang="en-US" dirty="0" err="1"/>
              <a:t>Halmar</a:t>
            </a:r>
            <a:r>
              <a:rPr lang="en-US" dirty="0"/>
              <a:t> Arteaga</a:t>
            </a:r>
          </a:p>
          <a:p>
            <a:r>
              <a:rPr lang="en-US" dirty="0"/>
              <a:t>Group 3: Bradley </a:t>
            </a:r>
            <a:r>
              <a:rPr lang="en-US" dirty="0" err="1"/>
              <a:t>Begnoche</a:t>
            </a:r>
            <a:r>
              <a:rPr lang="en-US" dirty="0"/>
              <a:t>, Ben </a:t>
            </a:r>
            <a:r>
              <a:rPr lang="en-US" dirty="0" err="1"/>
              <a:t>Majeski</a:t>
            </a:r>
            <a:r>
              <a:rPr lang="en-US" dirty="0"/>
              <a:t>, and Joshua Vestal-Bennett</a:t>
            </a:r>
          </a:p>
          <a:p>
            <a:r>
              <a:rPr lang="en-US" dirty="0"/>
              <a:t>Group 4: Amy Miles and Jennifer Larsen</a:t>
            </a:r>
          </a:p>
          <a:p>
            <a:r>
              <a:rPr lang="en-US" dirty="0"/>
              <a:t>Group 5: River Deters, Stephanie Sink, and Larry </a:t>
            </a:r>
            <a:r>
              <a:rPr lang="en-US" dirty="0" err="1"/>
              <a:t>Paucar</a:t>
            </a:r>
            <a:r>
              <a:rPr lang="en-US" dirty="0"/>
              <a:t>	</a:t>
            </a:r>
          </a:p>
          <a:p>
            <a:r>
              <a:rPr lang="en-US" dirty="0"/>
              <a:t>Group 6: Mariah Kennedy, Matthew </a:t>
            </a:r>
            <a:r>
              <a:rPr lang="en-US" dirty="0" err="1"/>
              <a:t>Gerlin</a:t>
            </a:r>
            <a:r>
              <a:rPr lang="en-US"/>
              <a:t>, and Halmar</a:t>
            </a:r>
            <a:r>
              <a:rPr lang="en-US" dirty="0"/>
              <a:t> Bran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5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3515</TotalTime>
  <Words>158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CIS 174: Advanced C# Programming</vt:lpstr>
      <vt:lpstr>Assignments (Final Project)</vt:lpstr>
      <vt:lpstr>Topics</vt:lpstr>
      <vt:lpstr>Project Presentation Order (if present)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65</cp:revision>
  <dcterms:created xsi:type="dcterms:W3CDTF">2022-01-06T22:31:07Z</dcterms:created>
  <dcterms:modified xsi:type="dcterms:W3CDTF">2023-12-01T01:17:37Z</dcterms:modified>
</cp:coreProperties>
</file>