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Reinforcement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A73A-6618-48B0-9843-1D4E6EA98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br>
              <a:rPr lang="en-US" dirty="0"/>
            </a:br>
            <a:r>
              <a:rPr lang="en-US" dirty="0"/>
              <a:t>feat Q-Learning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DA7CF-7F7F-4E20-A8B7-2C2B94EB9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Hennis</a:t>
            </a:r>
          </a:p>
        </p:txBody>
      </p:sp>
    </p:spTree>
    <p:extLst>
      <p:ext uri="{BB962C8B-B14F-4D97-AF65-F5344CB8AC3E}">
        <p14:creationId xmlns:p14="http://schemas.microsoft.com/office/powerpoint/2010/main" val="171945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3D0-C4F0-46D7-B088-4DF0C38B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517-90DF-4945-91CB-75379883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Chris Watkins (1989) based off of what Richard Sutton was doing with RL</a:t>
            </a:r>
          </a:p>
          <a:p>
            <a:r>
              <a:rPr lang="en-US" dirty="0"/>
              <a:t>Reinforcement learning technique using a Q table to learn the optimal policy</a:t>
            </a:r>
          </a:p>
          <a:p>
            <a:r>
              <a:rPr lang="en-US" dirty="0"/>
              <a:t>Model Free</a:t>
            </a:r>
          </a:p>
          <a:p>
            <a:r>
              <a:rPr lang="en-US" dirty="0"/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07013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7399-EF2B-4768-9D76-3533BF5B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AE5-037D-49D2-BDB0-68E1A6CF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dirty="0" err="1"/>
              <a:t>Hado</a:t>
            </a:r>
            <a:r>
              <a:rPr lang="en-US" dirty="0"/>
              <a:t> van Hasselt (2010)</a:t>
            </a:r>
          </a:p>
          <a:p>
            <a:r>
              <a:rPr lang="en-US" dirty="0"/>
              <a:t>Q-Learning uses </a:t>
            </a:r>
            <a:r>
              <a:rPr lang="en-US" i="1" dirty="0"/>
              <a:t>max</a:t>
            </a:r>
            <a:r>
              <a:rPr lang="en-US" dirty="0"/>
              <a:t> and it has a tendency to overestimate values</a:t>
            </a:r>
          </a:p>
          <a:p>
            <a:r>
              <a:rPr lang="en-US" dirty="0"/>
              <a:t>Introducing a second Q table solved this issue by grabbing the action with the max value in the second table and using that in the first table</a:t>
            </a:r>
          </a:p>
          <a:p>
            <a:r>
              <a:rPr lang="en-US" dirty="0"/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4237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AFF9-2F3F-49D1-8D5A-260CFE2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C6DC-785D-45CB-8A01-DDD79914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how our brains work in processing data using interconnected neurons</a:t>
            </a:r>
          </a:p>
          <a:p>
            <a:r>
              <a:rPr lang="en-US" dirty="0"/>
              <a:t>Function Approximation: Selecting a function instead of a discrete value</a:t>
            </a:r>
          </a:p>
          <a:p>
            <a:r>
              <a:rPr lang="en-US" dirty="0"/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86084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1AF4-A378-4555-AF6B-D2559FE7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B517-48B3-4FEB-8DDC-AC027F55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Google DeepMind (2015) to demonstrate the power of function approximation while trying to master Atari games</a:t>
            </a:r>
          </a:p>
          <a:p>
            <a:r>
              <a:rPr lang="en-US" dirty="0"/>
              <a:t>Replaced the Q table with a Neural Network to allow a continuous environment</a:t>
            </a:r>
          </a:p>
          <a:p>
            <a:r>
              <a:rPr lang="en-US" dirty="0"/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29221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598C-43BF-4918-80DA-E6670E2E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DB60-08BC-4EB1-BCF5-0BB46D2A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Google DeepMind (2016) by using the concepts in Double Q-Learning and adding a second Neural Network.</a:t>
            </a:r>
          </a:p>
          <a:p>
            <a:r>
              <a:rPr lang="en-US" dirty="0"/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15511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Evan Hennis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 (technically in 6 days)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Failing to get WF to pay me to implement ML since 2018</a:t>
            </a:r>
          </a:p>
          <a:p>
            <a:r>
              <a:rPr lang="en-US" dirty="0"/>
              <a:t>Dunked on my 10 year old daughter’s </a:t>
            </a:r>
            <a:r>
              <a:rPr lang="en-US" dirty="0" err="1"/>
              <a:t>bball</a:t>
            </a:r>
            <a:r>
              <a:rPr lang="en-US" dirty="0"/>
              <a:t> team at 36 years old</a:t>
            </a:r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Windows 10</a:t>
            </a:r>
          </a:p>
          <a:p>
            <a:r>
              <a:rPr lang="en-US" dirty="0"/>
              <a:t>Python 3.6.1</a:t>
            </a:r>
          </a:p>
          <a:p>
            <a:r>
              <a:rPr lang="en-US" dirty="0"/>
              <a:t>Anaconda3 4.4.0</a:t>
            </a:r>
          </a:p>
          <a:p>
            <a:r>
              <a:rPr lang="en-US" dirty="0"/>
              <a:t>TensorFlow 1.2.0</a:t>
            </a:r>
          </a:p>
          <a:p>
            <a:r>
              <a:rPr lang="en-US" dirty="0" err="1"/>
              <a:t>Keras</a:t>
            </a:r>
            <a:r>
              <a:rPr lang="en-US" dirty="0"/>
              <a:t> 2.0.5</a:t>
            </a:r>
          </a:p>
          <a:p>
            <a:r>
              <a:rPr lang="en-US" dirty="0"/>
              <a:t>Gym (</a:t>
            </a:r>
            <a:r>
              <a:rPr lang="en-US" dirty="0" err="1"/>
              <a:t>OpenAI</a:t>
            </a:r>
            <a:r>
              <a:rPr lang="en-US" dirty="0"/>
              <a:t>) 0.9.1</a:t>
            </a:r>
          </a:p>
          <a:p>
            <a:r>
              <a:rPr lang="en-US" dirty="0"/>
              <a:t>NumPy 1.12.1</a:t>
            </a:r>
          </a:p>
          <a:p>
            <a:r>
              <a:rPr lang="en-US" dirty="0" err="1"/>
              <a:t>MatPlotLib</a:t>
            </a:r>
            <a:r>
              <a:rPr lang="en-US" dirty="0"/>
              <a:t> 2.0.2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>
                <a:hlinkClick r:id="rId2"/>
              </a:rPr>
              <a:t>https://github.com/ehennis/ReinforcementLearning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AC89-1D16-4D83-A894-31174573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332F-6F43-478B-B16F-C7F11315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Q-Learning (1989 Chris Watkins)</a:t>
            </a:r>
          </a:p>
          <a:p>
            <a:r>
              <a:rPr lang="en-US" dirty="0"/>
              <a:t>Double Q-Learning (2010 </a:t>
            </a:r>
            <a:r>
              <a:rPr lang="en-US" dirty="0" err="1"/>
              <a:t>Hado</a:t>
            </a:r>
            <a:r>
              <a:rPr lang="en-US" dirty="0"/>
              <a:t> van Hasselt)</a:t>
            </a:r>
          </a:p>
          <a:p>
            <a:r>
              <a:rPr lang="en-US" dirty="0"/>
              <a:t>DQN (2015 Google DeepMind)</a:t>
            </a:r>
          </a:p>
          <a:p>
            <a:r>
              <a:rPr lang="en-US" dirty="0"/>
              <a:t>DDQN (2016 Google DeepMind)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9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7E00-DF0D-4557-B6CB-9B3A352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A543-0785-4AE0-8C42-75A0DC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TIP: To get to the root of your drive start from a command line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Open-source web application</a:t>
            </a:r>
          </a:p>
          <a:p>
            <a:r>
              <a:rPr lang="en-US" dirty="0"/>
              <a:t>Markdown and Code (40+ languages)</a:t>
            </a:r>
          </a:p>
          <a:p>
            <a:r>
              <a:rPr lang="en-US" dirty="0"/>
              <a:t>Interactive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6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91E2-2BD5-4712-BF13-305B9BED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452-3815-4F51-A9C8-148C2008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Rooted in the psychology of learning</a:t>
            </a:r>
          </a:p>
          <a:p>
            <a:r>
              <a:rPr lang="en-US" dirty="0"/>
              <a:t>Do an action, get a reward, learn, rinse &amp; repeat</a:t>
            </a:r>
          </a:p>
          <a:p>
            <a:r>
              <a:rPr lang="en-US" dirty="0"/>
              <a:t>Richard Sutton and Andrew </a:t>
            </a:r>
            <a:r>
              <a:rPr lang="en-US" dirty="0" err="1"/>
              <a:t>Barto</a:t>
            </a:r>
            <a:endParaRPr lang="en-US" dirty="0"/>
          </a:p>
          <a:p>
            <a:pPr lvl="1"/>
            <a:r>
              <a:rPr lang="en-US" dirty="0"/>
              <a:t>Reinforcement Learning: An Introduction (1998)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0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FB16-F1F9-4B37-AE63-72197685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67"/>
            <a:ext cx="10515600" cy="1325563"/>
          </a:xfrm>
        </p:spPr>
        <p:txBody>
          <a:bodyPr/>
          <a:lstStyle/>
          <a:p>
            <a:r>
              <a:rPr lang="en-US" dirty="0"/>
              <a:t>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528A-F037-412D-BBF8-B3BE84AA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6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Mathematical framework for modeling decision-making</a:t>
            </a:r>
          </a:p>
          <a:p>
            <a:pPr lvl="1"/>
            <a:r>
              <a:rPr lang="en-US" dirty="0"/>
              <a:t>Discrete in time</a:t>
            </a:r>
          </a:p>
          <a:p>
            <a:r>
              <a:rPr lang="en-US" dirty="0"/>
              <a:t>4 main parts</a:t>
            </a:r>
          </a:p>
          <a:p>
            <a:pPr lvl="1"/>
            <a:r>
              <a:rPr lang="en-US" dirty="0"/>
              <a:t>S: Finite set of states</a:t>
            </a:r>
          </a:p>
          <a:p>
            <a:pPr lvl="1"/>
            <a:r>
              <a:rPr lang="en-US" dirty="0"/>
              <a:t>A: Finite set of actions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a</a:t>
            </a:r>
            <a:r>
              <a:rPr lang="en-US" dirty="0"/>
              <a:t>(</a:t>
            </a:r>
            <a:r>
              <a:rPr lang="en-US" dirty="0" err="1"/>
              <a:t>s,s</a:t>
            </a:r>
            <a:r>
              <a:rPr lang="en-US" dirty="0"/>
              <a:t>’): Probability that action a in state s at time t will lead to s’ at time t’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a </a:t>
            </a:r>
            <a:r>
              <a:rPr lang="en-US" dirty="0"/>
              <a:t>(</a:t>
            </a:r>
            <a:r>
              <a:rPr lang="en-US" dirty="0" err="1"/>
              <a:t>s,s</a:t>
            </a:r>
            <a:r>
              <a:rPr lang="en-US" dirty="0"/>
              <a:t>’): Immediate reward of taking action a in state s and moving to state s’</a:t>
            </a:r>
          </a:p>
          <a:p>
            <a:r>
              <a:rPr lang="en-US" dirty="0"/>
              <a:t>Bellman’s Equation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Optimal Policy: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105AA-4280-47AD-9EDC-58E93487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74" y="5378800"/>
            <a:ext cx="4262596" cy="714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C1B2A-C7DE-4E28-BBEC-C826D4E01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74" y="4783487"/>
            <a:ext cx="5162550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030E3-CEDB-4428-BA9E-5552C0DF5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6107785"/>
            <a:ext cx="4320224" cy="5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0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25288-E2ED-4A0C-A382-6235BA70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9" y="2534658"/>
            <a:ext cx="7300772" cy="1537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EA207-CEE5-40B2-B975-B72466F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0650-62D0-4086-A56C-668A4CC8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637"/>
          </a:xfrm>
        </p:spPr>
        <p:txBody>
          <a:bodyPr/>
          <a:lstStyle/>
          <a:p>
            <a:r>
              <a:rPr lang="en-US" dirty="0"/>
              <a:t>Instead of the optimal policy we find the maximum value</a:t>
            </a:r>
          </a:p>
          <a:p>
            <a:r>
              <a:rPr lang="en-US" dirty="0"/>
              <a:t>Value Function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94A47D-090B-4CFB-824B-DEDC781F5DC7}"/>
              </a:ext>
            </a:extLst>
          </p:cNvPr>
          <p:cNvSpPr txBox="1">
            <a:spLocks/>
          </p:cNvSpPr>
          <p:nvPr/>
        </p:nvSpPr>
        <p:spPr>
          <a:xfrm>
            <a:off x="838200" y="3987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Policy Iteration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30AE9-85CD-461B-91A3-DA4B34DFC1D1}"/>
              </a:ext>
            </a:extLst>
          </p:cNvPr>
          <p:cNvSpPr txBox="1">
            <a:spLocks/>
          </p:cNvSpPr>
          <p:nvPr/>
        </p:nvSpPr>
        <p:spPr>
          <a:xfrm>
            <a:off x="838200" y="5110509"/>
            <a:ext cx="10515600" cy="22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the policy directly instead of trying to find the value</a:t>
            </a:r>
          </a:p>
          <a:p>
            <a:r>
              <a:rPr lang="en-US" dirty="0"/>
              <a:t>Ex: Using linear equations find the infinite reward for each state using current policy. Change first action and repeat.</a:t>
            </a:r>
          </a:p>
        </p:txBody>
      </p:sp>
    </p:spTree>
    <p:extLst>
      <p:ext uri="{BB962C8B-B14F-4D97-AF65-F5344CB8AC3E}">
        <p14:creationId xmlns:p14="http://schemas.microsoft.com/office/powerpoint/2010/main" val="378967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496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Reinforcement Learning feat Q-Learning</vt:lpstr>
      <vt:lpstr>Evan Hennis</vt:lpstr>
      <vt:lpstr>PowerPoint Presentation</vt:lpstr>
      <vt:lpstr>Environment Setup</vt:lpstr>
      <vt:lpstr>Reinforcement Learning</vt:lpstr>
      <vt:lpstr>Jupyter Notebooks</vt:lpstr>
      <vt:lpstr>Reinforcement Learning Basics</vt:lpstr>
      <vt:lpstr>Markov Decision Process (MDP)</vt:lpstr>
      <vt:lpstr>Value Iteration</vt:lpstr>
      <vt:lpstr>Q-Learning</vt:lpstr>
      <vt:lpstr>Double Q-Learning</vt:lpstr>
      <vt:lpstr>Neural Network</vt:lpstr>
      <vt:lpstr>Deep Q Network</vt:lpstr>
      <vt:lpstr>Double Deep Q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13</cp:revision>
  <dcterms:created xsi:type="dcterms:W3CDTF">2018-12-07T20:29:05Z</dcterms:created>
  <dcterms:modified xsi:type="dcterms:W3CDTF">2018-12-07T22:45:17Z</dcterms:modified>
</cp:coreProperties>
</file>