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71" r:id="rId5"/>
    <p:sldId id="260" r:id="rId6"/>
    <p:sldId id="261" r:id="rId7"/>
    <p:sldId id="262" r:id="rId8"/>
    <p:sldId id="259" r:id="rId9"/>
    <p:sldId id="267" r:id="rId10"/>
    <p:sldId id="268" r:id="rId11"/>
    <p:sldId id="263" r:id="rId12"/>
    <p:sldId id="264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will have a quick introduction of a binary classification. I will then go on to talk about the creation of a neural network and finally show how I put them all together to help predict a football play based on a set of input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owa_State_Cyclones_footb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journermarablegrimmett.blogspot.com/2011/08/georgia-tech-town-kickoff-tech-partners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40297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93339"/>
            <a:ext cx="4087340" cy="281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70300" y="2928620"/>
            <a:ext cx="41148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Variables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Reinforcement Learning and Q-Learning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coming this spring)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Rooted in the psychology of learning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 an action, get a reward, learn, rinse &amp; repeat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Bellman’s Equation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Optimal Policy: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105AA-4280-47AD-9EDC-58E93487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4" y="5378800"/>
            <a:ext cx="4262596" cy="714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C1B2A-C7DE-4E28-BBEC-C826D4E0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74" y="4783487"/>
            <a:ext cx="51625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030E3-CEDB-4428-BA9E-5552C0DF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6107785"/>
            <a:ext cx="4320224" cy="5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556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Q-Learning Milestones</vt:lpstr>
      <vt:lpstr>Markov Decision Process (MDP)</vt:lpstr>
      <vt:lpstr>Value Iteration</vt:lpstr>
      <vt:lpstr>Q-Learning</vt:lpstr>
      <vt:lpstr>Double Q-Learning</vt:lpstr>
      <vt:lpstr>Neural Network</vt:lpstr>
      <vt:lpstr>Deep Q Network</vt:lpstr>
      <vt:lpstr>Double Deep Q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17</cp:revision>
  <dcterms:created xsi:type="dcterms:W3CDTF">2018-12-07T20:29:05Z</dcterms:created>
  <dcterms:modified xsi:type="dcterms:W3CDTF">2019-03-06T19:07:43Z</dcterms:modified>
</cp:coreProperties>
</file>