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0" r:id="rId3"/>
    <p:sldId id="257" r:id="rId4"/>
    <p:sldId id="258" r:id="rId5"/>
    <p:sldId id="271" r:id="rId6"/>
    <p:sldId id="260" r:id="rId7"/>
    <p:sldId id="261" r:id="rId8"/>
    <p:sldId id="262" r:id="rId9"/>
    <p:sldId id="267" r:id="rId10"/>
    <p:sldId id="272" r:id="rId11"/>
    <p:sldId id="273" r:id="rId12"/>
    <p:sldId id="268" r:id="rId13"/>
    <p:sldId id="259" r:id="rId14"/>
    <p:sldId id="263" r:id="rId15"/>
    <p:sldId id="264" r:id="rId16"/>
    <p:sldId id="269" r:id="rId17"/>
    <p:sldId id="265" r:id="rId18"/>
    <p:sldId id="266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am going to show how MY system is set up. In the future I want to move this completely online with Google </a:t>
            </a:r>
            <a:r>
              <a:rPr lang="en-US" dirty="0" err="1"/>
              <a:t>Colab</a:t>
            </a:r>
            <a:r>
              <a:rPr lang="en-US" dirty="0"/>
              <a:t> so it won’t be as much of an issue.</a:t>
            </a:r>
          </a:p>
          <a:p>
            <a:r>
              <a:rPr lang="en-US" dirty="0"/>
              <a:t>Second, I will introduce 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Third, I will quickly cover MDPs, Value Iteration, Policy Iteration</a:t>
            </a:r>
          </a:p>
          <a:p>
            <a:r>
              <a:rPr lang="en-US" dirty="0"/>
              <a:t>Finally, I will work through the 4 stages of the Q-Learning evolution. The original Q-Learner from 1989, Double Q-Learner from 2010, Deep Q-Network from 2015, and finally the Double DQN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psychology decision-making is regarded as the cognitive process resulting in the selection of a belief. Meaning, we take in our environment, or inputs, do some processing on them, and output a decision.</a:t>
            </a:r>
          </a:p>
          <a:p>
            <a:r>
              <a:rPr lang="en-US" dirty="0"/>
              <a:t>In Reinforcement Learning, we do an ACTION in a certain STATE in the environment. The environment then returns our NEXT STATE and our REWARD. This continues until the POLICY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Bellman’s Equation is THE equation in machine learning.</a:t>
            </a:r>
          </a:p>
          <a:p>
            <a:r>
              <a:rPr lang="en-US" dirty="0"/>
              <a:t>~~Walkthrough each symbol~~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2 examples of the Discount Factor/Gamma</a:t>
            </a:r>
          </a:p>
          <a:p>
            <a:r>
              <a:rPr lang="en-US" dirty="0"/>
              <a:t>First, this is what it looks like when you have a reward 4 states away. It demonstrates how the value propagates back to your current state</a:t>
            </a:r>
          </a:p>
          <a:p>
            <a:r>
              <a:rPr lang="en-US" dirty="0"/>
              <a:t>Second, this is how the reward would propagate after a single run of the Value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agents/blob/master/tf_agents/colabs/1_dqn_tutorial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5500C-A2CA-40E8-A0EB-BB393BE4E6A4}"/>
              </a:ext>
            </a:extLst>
          </p:cNvPr>
          <p:cNvSpPr txBox="1"/>
          <p:nvPr/>
        </p:nvSpPr>
        <p:spPr>
          <a:xfrm>
            <a:off x="840259" y="667265"/>
            <a:ext cx="950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TODO:</a:t>
            </a:r>
          </a:p>
          <a:p>
            <a:r>
              <a:rPr lang="en-US" dirty="0">
                <a:solidFill>
                  <a:srgbClr val="1F4E79"/>
                </a:solidFill>
              </a:rPr>
              <a:t>Update to use TF v2</a:t>
            </a:r>
          </a:p>
          <a:p>
            <a:r>
              <a:rPr lang="en-US" dirty="0">
                <a:solidFill>
                  <a:srgbClr val="1F4E79"/>
                </a:solidFill>
              </a:rPr>
              <a:t>Get some topics from Google I/O, DeepMind, </a:t>
            </a:r>
            <a:r>
              <a:rPr lang="en-US" dirty="0" err="1">
                <a:solidFill>
                  <a:srgbClr val="1F4E79"/>
                </a:solidFill>
              </a:rPr>
              <a:t>OpenAI</a:t>
            </a:r>
            <a:r>
              <a:rPr lang="en-US" dirty="0">
                <a:solidFill>
                  <a:srgbClr val="1F4E7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7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109-8368-4C0A-957F-31200A5E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Bellman’s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F7227-045E-496B-BCE5-FABE2388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563" y="1690688"/>
            <a:ext cx="7085769" cy="118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08C6-CFD5-407D-825C-26AB267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9" y="3016251"/>
            <a:ext cx="7672227" cy="176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D0828-A0A9-44E1-AC81-FB4146D4BCF1}"/>
              </a:ext>
            </a:extLst>
          </p:cNvPr>
          <p:cNvSpPr txBox="1"/>
          <p:nvPr/>
        </p:nvSpPr>
        <p:spPr>
          <a:xfrm>
            <a:off x="838200" y="5365021"/>
            <a:ext cx="69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Optimal Policy: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EE3E9-3D4F-4C08-B9BE-0D0BC733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5350477"/>
            <a:ext cx="7193547" cy="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Discount Factor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4174E0-9011-4F63-9B65-49778FE7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69" y="1728486"/>
            <a:ext cx="813867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AFBEB-78BB-4A1A-B5E2-8BEE6A31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569" y="3847201"/>
            <a:ext cx="2023290" cy="229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365BC-CD55-49D7-8CA3-DAD8FBB5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1" y="3958412"/>
            <a:ext cx="1759938" cy="19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F6614-FDE0-4DF8-BBD1-623FFA0B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859" y="4707924"/>
            <a:ext cx="541405" cy="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4AF8C-C0B9-4B49-8161-383E60A592FB}"/>
              </a:ext>
            </a:extLst>
          </p:cNvPr>
          <p:cNvSpPr txBox="1"/>
          <p:nvPr/>
        </p:nvSpPr>
        <p:spPr>
          <a:xfrm>
            <a:off x="976184" y="19770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62C1B-AB21-405F-923F-0032197AE969}"/>
              </a:ext>
            </a:extLst>
          </p:cNvPr>
          <p:cNvSpPr txBox="1"/>
          <p:nvPr/>
        </p:nvSpPr>
        <p:spPr>
          <a:xfrm>
            <a:off x="976184" y="473653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0.9</a:t>
            </a:r>
          </a:p>
        </p:txBody>
      </p:sp>
    </p:spTree>
    <p:extLst>
      <p:ext uri="{BB962C8B-B14F-4D97-AF65-F5344CB8AC3E}">
        <p14:creationId xmlns:p14="http://schemas.microsoft.com/office/powerpoint/2010/main" val="2040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Created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86D-9AEE-4B7A-BDC6-909C11F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TF-Agents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43DE-ABEB-4FBA-817B-5C906EC4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Currently in “pre-release”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Hosted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/agents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Core Responsibilities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Defining a Policy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Learn/Train that Policy</a:t>
            </a:r>
          </a:p>
        </p:txBody>
      </p:sp>
    </p:spTree>
    <p:extLst>
      <p:ext uri="{BB962C8B-B14F-4D97-AF65-F5344CB8AC3E}">
        <p14:creationId xmlns:p14="http://schemas.microsoft.com/office/powerpoint/2010/main" val="2789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86D-9AEE-4B7A-BDC6-909C11F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TF-Agents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43DE-ABEB-4FBA-817B-5C906EC4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Q Network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tf_agents.networks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in Observation and Actions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DQN Agent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tf_agents.agents.dqn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in Q 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Eval Policy and Data Collection Policy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Replay Buffer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tf_agents.replay_buffers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DQN Example: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https://colab.research.google.com/github/tensorflow/agents/blob/master/tf_agents/colabs/1_dqn_tutorial.ipynb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https://github.com/ehennis</a:t>
            </a: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https://eckronsoftware.wordpress.com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alpha released)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Psychology of learning!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Action -&gt; Reward -&gt; Learn!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</p:txBody>
      </p:sp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925</Words>
  <Application>Microsoft Office PowerPoint</Application>
  <PresentationFormat>Widescreen</PresentationFormat>
  <Paragraphs>127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Markov Decision Process (MDP)</vt:lpstr>
      <vt:lpstr>Bellman’s Equation</vt:lpstr>
      <vt:lpstr>Discount Factor (γ)</vt:lpstr>
      <vt:lpstr>Value Iteration</vt:lpstr>
      <vt:lpstr>Q-Learning Milestones</vt:lpstr>
      <vt:lpstr>Q-Learning</vt:lpstr>
      <vt:lpstr>Double Q-Learning</vt:lpstr>
      <vt:lpstr>Neural Network</vt:lpstr>
      <vt:lpstr>Deep Q Network</vt:lpstr>
      <vt:lpstr>Double Deep Q Network</vt:lpstr>
      <vt:lpstr>TF-Agents</vt:lpstr>
      <vt:lpstr>TF-Agents DQN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29</cp:revision>
  <dcterms:created xsi:type="dcterms:W3CDTF">2018-12-07T20:29:05Z</dcterms:created>
  <dcterms:modified xsi:type="dcterms:W3CDTF">2019-08-16T03:48:09Z</dcterms:modified>
</cp:coreProperties>
</file>