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8B993-99B8-4393-A8DD-DD5BB279E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72DFDC-A524-40E6-B66E-CD55FBCC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B6F3C1-B01D-403B-B21A-FE33076E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82012F-3DF0-4214-AC7E-31B5A491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8A3946-E2E1-4030-8AFE-AAFAD65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A3D6D0-C439-4270-B561-2DC4BF24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3CABDF-370C-434A-8067-BBF6F089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3D24EA-1226-415B-9B1A-BDF224EB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7399C7-2582-4D6B-80C2-DFAB7A4B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B0742E-6D07-4C88-B99C-0A5462B5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7F5CDC8-B118-4BC7-B1C4-D3626ACE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DE836DA-F610-45BB-AABD-C4CAFB96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F1D343-E2A9-4A42-A765-8309920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F27AD8-A699-4E77-80EC-67C7BB20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FC5E6E-DB21-4E2C-80B1-3368BA8C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E4FAC6-170D-4917-A290-57956A0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E13DB0-04EB-437F-BB46-9BE843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A3196B-8541-43F6-A2A3-537EDEF3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D5A4A0-83A2-4386-967E-F03683F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7C456C-7163-46D3-9B08-127F5C13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D39BB6-7DCC-403B-90EF-1D1FF772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CE628F-2A2A-4DEC-B0B5-B36E821A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A54126-62ED-47C7-B19B-02E81C1B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D4FB62-F3B6-49F7-829D-7907F8B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8BDE55-A993-484E-A761-029FFD9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18B4F-0D48-4F13-9B29-A62DF77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1402D3-4D11-4CE3-94AC-4330BEC20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17290B-808D-4CAB-B9FE-2D38FAE5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7FE1C-69F2-4474-939A-2AB7BE01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B2782D-DA25-4869-90FB-53A7E5E5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503D7A-57F6-4B6A-8126-2435103C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0A1F3C-9A50-47E4-A19D-002C06A0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480836-066D-4510-AD9F-842CD7C8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E93AF2-FE0B-4608-8E41-F1F7E3D2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CAF2696-EE2B-4C12-93BB-BF80B0500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FE8B332-F4C5-4AE8-BC9C-08F561609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D1FCBC6-318E-4803-B8A8-764D264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1A6646A-53BD-4356-8E2A-99BAF12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4270A4-F275-4994-B819-36CCCA1B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03A3AB-E527-41FE-96E1-FCE8696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BFB96E6-A3C6-4810-8D13-EA8FA397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1C7DD0-6DBC-4717-BFA6-A8BFB13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A0769D-9E9B-4BB3-BD54-7D939B10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C46F4BD-CD53-49DE-9BF1-FFABF352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FA7AD9-CE73-4BE4-8F92-A425BE16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7FDA5C-9D49-423C-8A43-1197FF9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1F9E52-69AB-4F66-9433-5A76D7F3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C53DF5-1BA9-4FE5-8EE8-13CE5B73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6F6975C-41B7-4718-823A-15822884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F98318-2764-485A-A69A-1AFE748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0D84CB-30DF-4919-9E54-48CD2C5B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516E5E5-E6EB-40D5-A90F-88F551D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3DE0C-1015-4BA4-8CB1-6966670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A5E4B48-6331-42E8-929B-8F14992F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F9A579-E686-4EC8-A5C2-BAF22EA93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8E9416-A348-499A-A099-CF083DD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40CF18-D78E-4BE5-9A2D-1A381A48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D295085-21DA-46C9-98E5-0C180487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529F15-5207-482A-93BF-723DB90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A94454-456B-4973-9E4D-7CE1226C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005BE1-0852-4139-AB08-309ED8EEF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F505C5-99C9-489D-8C78-E7591F11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2E616D-3E55-438A-B5B2-98460D57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4C6ED2CD-2D87-4482-94FE-596A85A3F9EC}"/>
              </a:ext>
            </a:extLst>
          </p:cNvPr>
          <p:cNvSpPr/>
          <p:nvPr/>
        </p:nvSpPr>
        <p:spPr>
          <a:xfrm>
            <a:off x="209228" y="4933993"/>
            <a:ext cx="1680757" cy="1429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Kara Robotu Belirtilen Konumdan </a:t>
            </a:r>
            <a:r>
              <a:rPr lang="tr-TR" dirty="0" err="1"/>
              <a:t>Sensör</a:t>
            </a:r>
            <a:r>
              <a:rPr lang="tr-TR" dirty="0"/>
              <a:t> Ölçümü Alır</a:t>
            </a:r>
            <a:endParaRPr lang="en-US" dirty="0"/>
          </a:p>
        </p:txBody>
      </p:sp>
      <p:grpSp>
        <p:nvGrpSpPr>
          <p:cNvPr id="164" name="Grup 163">
            <a:extLst>
              <a:ext uri="{FF2B5EF4-FFF2-40B4-BE49-F238E27FC236}">
                <a16:creationId xmlns:a16="http://schemas.microsoft.com/office/drawing/2014/main" id="{BAB71D4A-4035-425D-B14F-FD603C4EEFD5}"/>
              </a:ext>
            </a:extLst>
          </p:cNvPr>
          <p:cNvGrpSpPr/>
          <p:nvPr/>
        </p:nvGrpSpPr>
        <p:grpSpPr>
          <a:xfrm>
            <a:off x="373745" y="493258"/>
            <a:ext cx="11016654" cy="5945974"/>
            <a:chOff x="373745" y="493258"/>
            <a:chExt cx="11016654" cy="5945974"/>
          </a:xfrm>
        </p:grpSpPr>
        <p:sp>
          <p:nvSpPr>
            <p:cNvPr id="8" name="Dikdörtgen: Köşeleri Yuvarlatılmış 7">
              <a:extLst>
                <a:ext uri="{FF2B5EF4-FFF2-40B4-BE49-F238E27FC236}">
                  <a16:creationId xmlns:a16="http://schemas.microsoft.com/office/drawing/2014/main" id="{8E48A429-DBAB-4CC8-A320-BEE6A89617B8}"/>
                </a:ext>
              </a:extLst>
            </p:cNvPr>
            <p:cNvSpPr/>
            <p:nvPr/>
          </p:nvSpPr>
          <p:spPr>
            <a:xfrm>
              <a:off x="4581336" y="744053"/>
              <a:ext cx="1872343" cy="853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Konvol</a:t>
              </a:r>
              <a:r>
                <a:rPr lang="tr-TR" dirty="0" err="1"/>
                <a:t>üsyonel</a:t>
              </a:r>
              <a:r>
                <a:rPr lang="tr-TR" dirty="0"/>
                <a:t> Yapay Sinir Ağı</a:t>
              </a:r>
              <a:endParaRPr lang="en-US" dirty="0"/>
            </a:p>
          </p:txBody>
        </p:sp>
        <p:sp>
          <p:nvSpPr>
            <p:cNvPr id="9" name="Akış Çizelgesi: Karar 8">
              <a:extLst>
                <a:ext uri="{FF2B5EF4-FFF2-40B4-BE49-F238E27FC236}">
                  <a16:creationId xmlns:a16="http://schemas.microsoft.com/office/drawing/2014/main" id="{E8806092-403E-4F07-8A05-D5293AD69E2B}"/>
                </a:ext>
              </a:extLst>
            </p:cNvPr>
            <p:cNvSpPr/>
            <p:nvPr/>
          </p:nvSpPr>
          <p:spPr>
            <a:xfrm>
              <a:off x="6825342" y="606873"/>
              <a:ext cx="1400629" cy="1150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200" dirty="0"/>
                <a:t>1</a:t>
              </a:r>
              <a:endParaRPr lang="en-US" sz="3200" dirty="0"/>
            </a:p>
          </p:txBody>
        </p:sp>
        <p:sp>
          <p:nvSpPr>
            <p:cNvPr id="11" name="Akış Çizelgesi: Veri 10">
              <a:extLst>
                <a:ext uri="{FF2B5EF4-FFF2-40B4-BE49-F238E27FC236}">
                  <a16:creationId xmlns:a16="http://schemas.microsoft.com/office/drawing/2014/main" id="{2BAAC5A6-7A82-4086-BA33-3862B89B338E}"/>
                </a:ext>
              </a:extLst>
            </p:cNvPr>
            <p:cNvSpPr/>
            <p:nvPr/>
          </p:nvSpPr>
          <p:spPr>
            <a:xfrm>
              <a:off x="2218872" y="821130"/>
              <a:ext cx="2046514" cy="72208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Drone’dan</a:t>
              </a:r>
              <a:r>
                <a:rPr lang="tr-TR" dirty="0"/>
                <a:t> Görüntü Al</a:t>
              </a:r>
              <a:endParaRPr lang="en-US" dirty="0"/>
            </a:p>
          </p:txBody>
        </p:sp>
        <p:sp>
          <p:nvSpPr>
            <p:cNvPr id="12" name="Dikdörtgen: Köşeleri Yuvarlatılmış 11">
              <a:extLst>
                <a:ext uri="{FF2B5EF4-FFF2-40B4-BE49-F238E27FC236}">
                  <a16:creationId xmlns:a16="http://schemas.microsoft.com/office/drawing/2014/main" id="{74FA44F3-F9DB-4C7F-B485-9414681CF17A}"/>
                </a:ext>
              </a:extLst>
            </p:cNvPr>
            <p:cNvSpPr/>
            <p:nvPr/>
          </p:nvSpPr>
          <p:spPr>
            <a:xfrm>
              <a:off x="2315264" y="2233626"/>
              <a:ext cx="1469570" cy="853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Kullanıcı Ara Yüzüne Bilgi Gönder</a:t>
              </a:r>
              <a:endParaRPr lang="en-US" dirty="0"/>
            </a:p>
          </p:txBody>
        </p:sp>
        <p:sp>
          <p:nvSpPr>
            <p:cNvPr id="13" name="Dikdörtgen: Köşeleri Yuvarlatılmış 12">
              <a:extLst>
                <a:ext uri="{FF2B5EF4-FFF2-40B4-BE49-F238E27FC236}">
                  <a16:creationId xmlns:a16="http://schemas.microsoft.com/office/drawing/2014/main" id="{D9562979-63AF-47F5-B51B-9E2936739B61}"/>
                </a:ext>
              </a:extLst>
            </p:cNvPr>
            <p:cNvSpPr/>
            <p:nvPr/>
          </p:nvSpPr>
          <p:spPr>
            <a:xfrm>
              <a:off x="373745" y="755475"/>
              <a:ext cx="1469570" cy="853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Sistem Çalışmaya Başlar</a:t>
              </a:r>
              <a:endParaRPr lang="en-US" dirty="0"/>
            </a:p>
          </p:txBody>
        </p: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84D3FE-0DA6-4ED2-89ED-245799C56C40}"/>
                </a:ext>
              </a:extLst>
            </p:cNvPr>
            <p:cNvCxnSpPr>
              <a:cxnSpLocks/>
              <a:stCxn id="13" idx="3"/>
              <a:endCxn id="11" idx="2"/>
            </p:cNvCxnSpPr>
            <p:nvPr/>
          </p:nvCxnSpPr>
          <p:spPr>
            <a:xfrm>
              <a:off x="1843315" y="1182173"/>
              <a:ext cx="5802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6B1BFAB-EB3B-476C-A89D-996BD71664C4}"/>
                </a:ext>
              </a:extLst>
            </p:cNvPr>
            <p:cNvCxnSpPr>
              <a:stCxn id="11" idx="5"/>
              <a:endCxn id="8" idx="1"/>
            </p:cNvCxnSpPr>
            <p:nvPr/>
          </p:nvCxnSpPr>
          <p:spPr>
            <a:xfrm flipV="1">
              <a:off x="4060735" y="1170751"/>
              <a:ext cx="520601" cy="11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4E689FD4-6CD5-4A4C-8FF2-372E172AA12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453679" y="1170751"/>
              <a:ext cx="371663" cy="11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kdörtgen: Köşeleri Yuvarlatılmış 32">
              <a:extLst>
                <a:ext uri="{FF2B5EF4-FFF2-40B4-BE49-F238E27FC236}">
                  <a16:creationId xmlns:a16="http://schemas.microsoft.com/office/drawing/2014/main" id="{CEE63DF2-93FF-48C2-9688-FB7E75714020}"/>
                </a:ext>
              </a:extLst>
            </p:cNvPr>
            <p:cNvSpPr/>
            <p:nvPr/>
          </p:nvSpPr>
          <p:spPr>
            <a:xfrm>
              <a:off x="373745" y="2238779"/>
              <a:ext cx="1314814" cy="853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Tabanını Güncelle</a:t>
              </a:r>
              <a:endParaRPr lang="en-US" dirty="0"/>
            </a:p>
          </p:txBody>
        </p:sp>
        <p:sp>
          <p:nvSpPr>
            <p:cNvPr id="34" name="Dikdörtgen: Köşeleri Yuvarlatılmış 33">
              <a:extLst>
                <a:ext uri="{FF2B5EF4-FFF2-40B4-BE49-F238E27FC236}">
                  <a16:creationId xmlns:a16="http://schemas.microsoft.com/office/drawing/2014/main" id="{27071C10-4059-4848-91ED-3B502FB12442}"/>
                </a:ext>
              </a:extLst>
            </p:cNvPr>
            <p:cNvSpPr/>
            <p:nvPr/>
          </p:nvSpPr>
          <p:spPr>
            <a:xfrm>
              <a:off x="460015" y="3586386"/>
              <a:ext cx="1142274" cy="853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Yapay Sinir Ağı</a:t>
              </a:r>
              <a:endParaRPr lang="en-US" dirty="0"/>
            </a:p>
          </p:txBody>
        </p:sp>
        <p:sp>
          <p:nvSpPr>
            <p:cNvPr id="36" name="Dikdörtgen: Köşeleri Yuvarlatılmış 35">
              <a:extLst>
                <a:ext uri="{FF2B5EF4-FFF2-40B4-BE49-F238E27FC236}">
                  <a16:creationId xmlns:a16="http://schemas.microsoft.com/office/drawing/2014/main" id="{1E015CC3-C309-41A2-BBF3-7E1FEC2C3716}"/>
                </a:ext>
              </a:extLst>
            </p:cNvPr>
            <p:cNvSpPr/>
            <p:nvPr/>
          </p:nvSpPr>
          <p:spPr>
            <a:xfrm>
              <a:off x="2402805" y="4857780"/>
              <a:ext cx="2441666" cy="158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/>
                <a:t>PSO Algoritması</a:t>
              </a:r>
            </a:p>
            <a:p>
              <a:pPr algn="ctr"/>
              <a:r>
                <a:rPr lang="tr-TR" dirty="0"/>
                <a:t>Seçilen Mobil Robotun Görevlerine Ulaşması için En Uygun Yolu Belirler</a:t>
              </a:r>
              <a:endParaRPr lang="en-US" dirty="0"/>
            </a:p>
          </p:txBody>
        </p:sp>
        <p:sp>
          <p:nvSpPr>
            <p:cNvPr id="37" name="Dikdörtgen: Köşeleri Yuvarlatılmış 36">
              <a:extLst>
                <a:ext uri="{FF2B5EF4-FFF2-40B4-BE49-F238E27FC236}">
                  <a16:creationId xmlns:a16="http://schemas.microsoft.com/office/drawing/2014/main" id="{A8E997A0-8943-4F57-A856-6BEA97314696}"/>
                </a:ext>
              </a:extLst>
            </p:cNvPr>
            <p:cNvSpPr/>
            <p:nvPr/>
          </p:nvSpPr>
          <p:spPr>
            <a:xfrm>
              <a:off x="5416731" y="4857779"/>
              <a:ext cx="2817222" cy="158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/>
                <a:t>ABC Algoritması</a:t>
              </a:r>
            </a:p>
            <a:p>
              <a:pPr algn="ctr"/>
              <a:r>
                <a:rPr lang="tr-TR" dirty="0"/>
                <a:t>Robot-Görev Eşleştirilmesi Yapıp </a:t>
              </a:r>
              <a:r>
                <a:rPr lang="tr-TR" dirty="0" err="1"/>
                <a:t>Sensör</a:t>
              </a:r>
              <a:r>
                <a:rPr lang="tr-TR" dirty="0"/>
                <a:t> Ölçümü İçin En Uygun Kara Robotunu Belirler</a:t>
              </a:r>
              <a:endParaRPr lang="en-US" dirty="0"/>
            </a:p>
          </p:txBody>
        </p:sp>
        <p:sp>
          <p:nvSpPr>
            <p:cNvPr id="38" name="Dikdörtgen: Köşeleri Yuvarlatılmış 37">
              <a:extLst>
                <a:ext uri="{FF2B5EF4-FFF2-40B4-BE49-F238E27FC236}">
                  <a16:creationId xmlns:a16="http://schemas.microsoft.com/office/drawing/2014/main" id="{B31A11BC-88AD-41DD-A12D-14195532CAF9}"/>
                </a:ext>
              </a:extLst>
            </p:cNvPr>
            <p:cNvSpPr/>
            <p:nvPr/>
          </p:nvSpPr>
          <p:spPr>
            <a:xfrm>
              <a:off x="5881110" y="2381819"/>
              <a:ext cx="2441666" cy="14360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/>
                <a:t>Konumlandırma</a:t>
              </a:r>
            </a:p>
            <a:p>
              <a:pPr algn="ctr"/>
              <a:r>
                <a:rPr lang="tr-TR" dirty="0"/>
                <a:t>Hasarlı Olarak Sınıflandırılan Bitkilerin Konumlarını Elde Et.</a:t>
              </a:r>
              <a:endParaRPr lang="en-US" dirty="0"/>
            </a:p>
          </p:txBody>
        </p:sp>
        <p:sp>
          <p:nvSpPr>
            <p:cNvPr id="41" name="Akış Çizelgesi: Veri 40">
              <a:extLst>
                <a:ext uri="{FF2B5EF4-FFF2-40B4-BE49-F238E27FC236}">
                  <a16:creationId xmlns:a16="http://schemas.microsoft.com/office/drawing/2014/main" id="{1E8D69F9-1FE1-4273-A080-3D9FC68F6E5D}"/>
                </a:ext>
              </a:extLst>
            </p:cNvPr>
            <p:cNvSpPr/>
            <p:nvPr/>
          </p:nvSpPr>
          <p:spPr>
            <a:xfrm>
              <a:off x="9156348" y="4013084"/>
              <a:ext cx="1837690" cy="55730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Roboların</a:t>
              </a:r>
              <a:endParaRPr lang="tr-TR" dirty="0"/>
            </a:p>
            <a:p>
              <a:pPr algn="ctr"/>
              <a:r>
                <a:rPr lang="tr-TR" dirty="0" err="1"/>
                <a:t>Müsaitliği</a:t>
              </a:r>
              <a:endParaRPr lang="en-US" dirty="0"/>
            </a:p>
          </p:txBody>
        </p:sp>
        <p:sp>
          <p:nvSpPr>
            <p:cNvPr id="42" name="Akış Çizelgesi: Veri 41">
              <a:extLst>
                <a:ext uri="{FF2B5EF4-FFF2-40B4-BE49-F238E27FC236}">
                  <a16:creationId xmlns:a16="http://schemas.microsoft.com/office/drawing/2014/main" id="{3353523A-46E7-4C72-B029-4C50807BDE3D}"/>
                </a:ext>
              </a:extLst>
            </p:cNvPr>
            <p:cNvSpPr/>
            <p:nvPr/>
          </p:nvSpPr>
          <p:spPr>
            <a:xfrm>
              <a:off x="9143821" y="2813524"/>
              <a:ext cx="2046514" cy="55730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Robotların</a:t>
              </a:r>
            </a:p>
            <a:p>
              <a:pPr algn="ctr"/>
              <a:r>
                <a:rPr lang="tr-TR" dirty="0"/>
                <a:t>Konumu</a:t>
              </a:r>
              <a:endParaRPr lang="en-US" dirty="0"/>
            </a:p>
          </p:txBody>
        </p:sp>
        <p:cxnSp>
          <p:nvCxnSpPr>
            <p:cNvPr id="48" name="Düz Ok Bağlayıcısı 47">
              <a:extLst>
                <a:ext uri="{FF2B5EF4-FFF2-40B4-BE49-F238E27FC236}">
                  <a16:creationId xmlns:a16="http://schemas.microsoft.com/office/drawing/2014/main" id="{70E765DE-19B9-4081-BB81-97B2BED6C6B8}"/>
                </a:ext>
              </a:extLst>
            </p:cNvPr>
            <p:cNvCxnSpPr>
              <a:stCxn id="37" idx="1"/>
              <a:endCxn id="36" idx="3"/>
            </p:cNvCxnSpPr>
            <p:nvPr/>
          </p:nvCxnSpPr>
          <p:spPr>
            <a:xfrm flipH="1">
              <a:off x="4844471" y="5648505"/>
              <a:ext cx="57226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Ok Bağlayıcısı 49">
              <a:extLst>
                <a:ext uri="{FF2B5EF4-FFF2-40B4-BE49-F238E27FC236}">
                  <a16:creationId xmlns:a16="http://schemas.microsoft.com/office/drawing/2014/main" id="{8BFA6DE9-A389-4D02-BE1F-03B0CDF23F35}"/>
                </a:ext>
              </a:extLst>
            </p:cNvPr>
            <p:cNvCxnSpPr>
              <a:stCxn id="36" idx="1"/>
              <a:endCxn id="35" idx="3"/>
            </p:cNvCxnSpPr>
            <p:nvPr/>
          </p:nvCxnSpPr>
          <p:spPr>
            <a:xfrm flipH="1">
              <a:off x="1889985" y="5648506"/>
              <a:ext cx="512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Ok Bağlayıcısı 53">
              <a:extLst>
                <a:ext uri="{FF2B5EF4-FFF2-40B4-BE49-F238E27FC236}">
                  <a16:creationId xmlns:a16="http://schemas.microsoft.com/office/drawing/2014/main" id="{AB23CC85-CF34-428A-A3B1-DF1837C6C885}"/>
                </a:ext>
              </a:extLst>
            </p:cNvPr>
            <p:cNvCxnSpPr>
              <a:stCxn id="34" idx="0"/>
              <a:endCxn id="33" idx="2"/>
            </p:cNvCxnSpPr>
            <p:nvPr/>
          </p:nvCxnSpPr>
          <p:spPr>
            <a:xfrm flipV="1">
              <a:off x="1031152" y="3092175"/>
              <a:ext cx="0" cy="4942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ağlayıcı: Dirsek 118">
              <a:extLst>
                <a:ext uri="{FF2B5EF4-FFF2-40B4-BE49-F238E27FC236}">
                  <a16:creationId xmlns:a16="http://schemas.microsoft.com/office/drawing/2014/main" id="{BEE5E4D4-279E-4C79-8077-E8114F7738AA}"/>
                </a:ext>
              </a:extLst>
            </p:cNvPr>
            <p:cNvCxnSpPr>
              <a:stCxn id="9" idx="2"/>
              <a:endCxn id="38" idx="0"/>
            </p:cNvCxnSpPr>
            <p:nvPr/>
          </p:nvCxnSpPr>
          <p:spPr>
            <a:xfrm rot="5400000">
              <a:off x="7001627" y="1857789"/>
              <a:ext cx="624346" cy="42371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Bağlayıcı: Dirsek 120">
              <a:extLst>
                <a:ext uri="{FF2B5EF4-FFF2-40B4-BE49-F238E27FC236}">
                  <a16:creationId xmlns:a16="http://schemas.microsoft.com/office/drawing/2014/main" id="{B0FA3022-52E3-46CF-B377-A651903AA5F9}"/>
                </a:ext>
              </a:extLst>
            </p:cNvPr>
            <p:cNvCxnSpPr>
              <a:stCxn id="42" idx="2"/>
              <a:endCxn id="38" idx="3"/>
            </p:cNvCxnSpPr>
            <p:nvPr/>
          </p:nvCxnSpPr>
          <p:spPr>
            <a:xfrm rot="10800000" flipV="1">
              <a:off x="8322776" y="3092174"/>
              <a:ext cx="1025696" cy="768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Bağlayıcı: Dirsek 122">
              <a:extLst>
                <a:ext uri="{FF2B5EF4-FFF2-40B4-BE49-F238E27FC236}">
                  <a16:creationId xmlns:a16="http://schemas.microsoft.com/office/drawing/2014/main" id="{FED0E43C-0CC7-4454-85FE-9AAF325EBD9D}"/>
                </a:ext>
              </a:extLst>
            </p:cNvPr>
            <p:cNvCxnSpPr>
              <a:stCxn id="41" idx="2"/>
              <a:endCxn id="38" idx="3"/>
            </p:cNvCxnSpPr>
            <p:nvPr/>
          </p:nvCxnSpPr>
          <p:spPr>
            <a:xfrm rot="10800000">
              <a:off x="8322777" y="3099865"/>
              <a:ext cx="1017341" cy="119187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Bağlayıcı: Dirsek 124">
              <a:extLst>
                <a:ext uri="{FF2B5EF4-FFF2-40B4-BE49-F238E27FC236}">
                  <a16:creationId xmlns:a16="http://schemas.microsoft.com/office/drawing/2014/main" id="{9E677F51-2774-4649-B55B-8AEFD112F98A}"/>
                </a:ext>
              </a:extLst>
            </p:cNvPr>
            <p:cNvCxnSpPr>
              <a:stCxn id="41" idx="3"/>
              <a:endCxn id="37" idx="3"/>
            </p:cNvCxnSpPr>
            <p:nvPr/>
          </p:nvCxnSpPr>
          <p:spPr>
            <a:xfrm rot="5400000">
              <a:off x="8523629" y="4280710"/>
              <a:ext cx="1078120" cy="165747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Bağlayıcı: Dirsek 126">
              <a:extLst>
                <a:ext uri="{FF2B5EF4-FFF2-40B4-BE49-F238E27FC236}">
                  <a16:creationId xmlns:a16="http://schemas.microsoft.com/office/drawing/2014/main" id="{ADDFBDE8-D0D3-4F33-A611-78F67EF87250}"/>
                </a:ext>
              </a:extLst>
            </p:cNvPr>
            <p:cNvCxnSpPr>
              <a:stCxn id="42" idx="5"/>
              <a:endCxn id="37" idx="3"/>
            </p:cNvCxnSpPr>
            <p:nvPr/>
          </p:nvCxnSpPr>
          <p:spPr>
            <a:xfrm flipH="1">
              <a:off x="8233953" y="3092175"/>
              <a:ext cx="2751731" cy="2556330"/>
            </a:xfrm>
            <a:prstGeom prst="bentConnector3">
              <a:avLst>
                <a:gd name="adj1" fmla="val -1574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Düz Ok Bağlayıcısı 130">
              <a:extLst>
                <a:ext uri="{FF2B5EF4-FFF2-40B4-BE49-F238E27FC236}">
                  <a16:creationId xmlns:a16="http://schemas.microsoft.com/office/drawing/2014/main" id="{A92B40E8-05A2-40CF-8FA7-65918EB4FDEE}"/>
                </a:ext>
              </a:extLst>
            </p:cNvPr>
            <p:cNvCxnSpPr>
              <a:stCxn id="35" idx="0"/>
              <a:endCxn id="34" idx="2"/>
            </p:cNvCxnSpPr>
            <p:nvPr/>
          </p:nvCxnSpPr>
          <p:spPr>
            <a:xfrm flipH="1" flipV="1">
              <a:off x="1031152" y="4439782"/>
              <a:ext cx="18455" cy="4942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Düz Ok Bağlayıcısı 132">
              <a:extLst>
                <a:ext uri="{FF2B5EF4-FFF2-40B4-BE49-F238E27FC236}">
                  <a16:creationId xmlns:a16="http://schemas.microsoft.com/office/drawing/2014/main" id="{21BCCDD5-0DB8-4854-BA80-12B1E2823145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7101943" y="3817908"/>
              <a:ext cx="42998" cy="1279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Düz Ok Bağlayıcısı 155">
              <a:extLst>
                <a:ext uri="{FF2B5EF4-FFF2-40B4-BE49-F238E27FC236}">
                  <a16:creationId xmlns:a16="http://schemas.microsoft.com/office/drawing/2014/main" id="{00956E3B-0658-401D-8E54-E2D725AA053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1688559" y="2660324"/>
              <a:ext cx="626705" cy="51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Düz Ok Bağlayıcısı 157">
              <a:extLst>
                <a:ext uri="{FF2B5EF4-FFF2-40B4-BE49-F238E27FC236}">
                  <a16:creationId xmlns:a16="http://schemas.microsoft.com/office/drawing/2014/main" id="{2F6ED62C-3114-4BAF-B391-91BF6489148D}"/>
                </a:ext>
              </a:extLst>
            </p:cNvPr>
            <p:cNvCxnSpPr>
              <a:stCxn id="12" idx="0"/>
              <a:endCxn id="11" idx="3"/>
            </p:cNvCxnSpPr>
            <p:nvPr/>
          </p:nvCxnSpPr>
          <p:spPr>
            <a:xfrm flipH="1" flipV="1">
              <a:off x="3037478" y="1543216"/>
              <a:ext cx="12571" cy="6904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Metin kutusu 160">
              <a:extLst>
                <a:ext uri="{FF2B5EF4-FFF2-40B4-BE49-F238E27FC236}">
                  <a16:creationId xmlns:a16="http://schemas.microsoft.com/office/drawing/2014/main" id="{07030BA6-59A4-4E74-B13D-2DA0A246184C}"/>
                </a:ext>
              </a:extLst>
            </p:cNvPr>
            <p:cNvSpPr txBox="1"/>
            <p:nvPr/>
          </p:nvSpPr>
          <p:spPr>
            <a:xfrm>
              <a:off x="8894503" y="493258"/>
              <a:ext cx="2495896" cy="18158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 :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Dronedan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gelen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görüntüden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5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defa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hasar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tespiti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yapıldı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mı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?</a:t>
              </a:r>
              <a:endParaRPr lang="en-US" b="0" dirty="0">
                <a:effectLst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br>
                <a:rPr lang="en-US" b="0" dirty="0">
                  <a:effectLst/>
                </a:rPr>
              </a:b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ABC* : Artificial Bee Colony</a:t>
              </a:r>
              <a:endParaRPr lang="en-US" sz="1100" b="0" dirty="0">
                <a:effectLst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PSO* : Particle Swarm Optimization</a:t>
              </a:r>
              <a:endParaRPr lang="en-US" sz="11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5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09277D-D48B-4F7B-B0C3-98F61D7C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96" y="776287"/>
            <a:ext cx="10115607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 62">
            <a:extLst>
              <a:ext uri="{FF2B5EF4-FFF2-40B4-BE49-F238E27FC236}">
                <a16:creationId xmlns:a16="http://schemas.microsoft.com/office/drawing/2014/main" id="{9CF5FE4A-BAF1-4A46-BC40-D07645858DA3}"/>
              </a:ext>
            </a:extLst>
          </p:cNvPr>
          <p:cNvGrpSpPr/>
          <p:nvPr/>
        </p:nvGrpSpPr>
        <p:grpSpPr>
          <a:xfrm>
            <a:off x="1300162" y="1127517"/>
            <a:ext cx="9317835" cy="4854183"/>
            <a:chOff x="1128712" y="1422792"/>
            <a:chExt cx="9317835" cy="4854183"/>
          </a:xfrm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7F0012DC-8493-4872-8465-0939BEC9CE9A}"/>
                </a:ext>
              </a:extLst>
            </p:cNvPr>
            <p:cNvSpPr/>
            <p:nvPr/>
          </p:nvSpPr>
          <p:spPr>
            <a:xfrm>
              <a:off x="5193506" y="2703909"/>
              <a:ext cx="1828800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Yer</a:t>
              </a:r>
            </a:p>
            <a:p>
              <a:pPr algn="ctr"/>
              <a:r>
                <a:rPr lang="tr-TR" sz="2400" dirty="0"/>
                <a:t>İstasyonu</a:t>
              </a:r>
              <a:endParaRPr lang="en-US" sz="2400" dirty="0"/>
            </a:p>
          </p:txBody>
        </p:sp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016B55A5-38E0-45BF-9A77-80C6B03C22F0}"/>
                </a:ext>
              </a:extLst>
            </p:cNvPr>
            <p:cNvSpPr/>
            <p:nvPr/>
          </p:nvSpPr>
          <p:spPr>
            <a:xfrm>
              <a:off x="1769267" y="2703909"/>
              <a:ext cx="1828800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Gözlemi</a:t>
              </a:r>
            </a:p>
            <a:p>
              <a:pPr algn="ctr"/>
              <a:r>
                <a:rPr lang="tr-TR" sz="2400" dirty="0"/>
                <a:t>Kara Aracı</a:t>
              </a:r>
              <a:endParaRPr lang="en-US" sz="2400" dirty="0"/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C83C8562-A3D0-423E-B182-09861C68FC03}"/>
                </a:ext>
              </a:extLst>
            </p:cNvPr>
            <p:cNvSpPr/>
            <p:nvPr/>
          </p:nvSpPr>
          <p:spPr>
            <a:xfrm>
              <a:off x="8617747" y="2703909"/>
              <a:ext cx="1828800" cy="1238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Devriye</a:t>
              </a:r>
            </a:p>
            <a:p>
              <a:pPr algn="ctr"/>
              <a:r>
                <a:rPr lang="tr-TR" dirty="0" err="1"/>
                <a:t>Dronu</a:t>
              </a:r>
              <a:endParaRPr lang="en-US" dirty="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F7BEE4C-CBCB-49A2-980D-1E088D22409E}"/>
                </a:ext>
              </a:extLst>
            </p:cNvPr>
            <p:cNvSpPr/>
            <p:nvPr/>
          </p:nvSpPr>
          <p:spPr>
            <a:xfrm>
              <a:off x="1916905" y="4485081"/>
              <a:ext cx="153352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Nem </a:t>
              </a:r>
              <a:r>
                <a:rPr lang="tr-TR" dirty="0" err="1"/>
                <a:t>Sensörü</a:t>
              </a:r>
              <a:endParaRPr lang="en-US" dirty="0"/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6EE98641-B727-4D87-A61C-1774EF26B724}"/>
                </a:ext>
              </a:extLst>
            </p:cNvPr>
            <p:cNvSpPr/>
            <p:nvPr/>
          </p:nvSpPr>
          <p:spPr>
            <a:xfrm>
              <a:off x="8955885" y="1427560"/>
              <a:ext cx="1152524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Kamera</a:t>
              </a:r>
              <a:endParaRPr lang="en-US" dirty="0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41DFB7F6-6A9A-448B-88D7-9215E79BB3E9}"/>
                </a:ext>
              </a:extLst>
            </p:cNvPr>
            <p:cNvSpPr/>
            <p:nvPr/>
          </p:nvSpPr>
          <p:spPr>
            <a:xfrm>
              <a:off x="8765385" y="4574388"/>
              <a:ext cx="153352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Nem </a:t>
              </a:r>
              <a:r>
                <a:rPr lang="tr-TR" dirty="0" err="1"/>
                <a:t>Sensörü</a:t>
              </a:r>
              <a:endParaRPr lang="en-US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ED13477-F5AE-4556-8626-43FA8D47DB43}"/>
                </a:ext>
              </a:extLst>
            </p:cNvPr>
            <p:cNvSpPr/>
            <p:nvPr/>
          </p:nvSpPr>
          <p:spPr>
            <a:xfrm>
              <a:off x="2283618" y="1473996"/>
              <a:ext cx="800099" cy="609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/>
                <a:t>pH</a:t>
              </a:r>
              <a:r>
                <a:rPr lang="tr-TR" sz="1400" dirty="0"/>
                <a:t> </a:t>
              </a:r>
              <a:r>
                <a:rPr lang="tr-TR" sz="1400" dirty="0" err="1"/>
                <a:t>Sensörü</a:t>
              </a:r>
              <a:endParaRPr lang="en-US" sz="1400" dirty="0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96AEFA97-3C60-4DA3-9D98-C91BF0DA9E6F}"/>
                </a:ext>
              </a:extLst>
            </p:cNvPr>
            <p:cNvSpPr/>
            <p:nvPr/>
          </p:nvSpPr>
          <p:spPr>
            <a:xfrm>
              <a:off x="1128712" y="1473995"/>
              <a:ext cx="80009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Nem </a:t>
              </a:r>
              <a:r>
                <a:rPr lang="tr-TR" sz="1400" dirty="0" err="1"/>
                <a:t>Sensörü</a:t>
              </a:r>
              <a:endParaRPr lang="en-US" sz="1400" dirty="0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5DDAD308-A60B-42E9-AF68-9BFF98366BE6}"/>
                </a:ext>
              </a:extLst>
            </p:cNvPr>
            <p:cNvSpPr/>
            <p:nvPr/>
          </p:nvSpPr>
          <p:spPr>
            <a:xfrm>
              <a:off x="3438525" y="1438275"/>
              <a:ext cx="800098" cy="645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Sıcaklık </a:t>
              </a:r>
              <a:r>
                <a:rPr lang="tr-TR" sz="1400" dirty="0" err="1"/>
                <a:t>Sensörü</a:t>
              </a:r>
              <a:endParaRPr lang="en-US" sz="1400" dirty="0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328B8221-BE14-4BBF-AA9B-E428EF9A0C06}"/>
                </a:ext>
              </a:extLst>
            </p:cNvPr>
            <p:cNvSpPr/>
            <p:nvPr/>
          </p:nvSpPr>
          <p:spPr>
            <a:xfrm>
              <a:off x="5153023" y="1422792"/>
              <a:ext cx="1909763" cy="53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Kullanıcı Ara Yüzü</a:t>
              </a:r>
              <a:endParaRPr lang="en-US" dirty="0"/>
            </a:p>
          </p:txBody>
        </p:sp>
        <p:cxnSp>
          <p:nvCxnSpPr>
            <p:cNvPr id="20" name="Bağlayıcı: Dirsek 19">
              <a:extLst>
                <a:ext uri="{FF2B5EF4-FFF2-40B4-BE49-F238E27FC236}">
                  <a16:creationId xmlns:a16="http://schemas.microsoft.com/office/drawing/2014/main" id="{C0E89D78-0320-4241-A6D5-F261FCA4CFCE}"/>
                </a:ext>
              </a:extLst>
            </p:cNvPr>
            <p:cNvCxnSpPr>
              <a:cxnSpLocks/>
              <a:stCxn id="15" idx="2"/>
              <a:endCxn id="5" idx="0"/>
            </p:cNvCxnSpPr>
            <p:nvPr/>
          </p:nvCxnSpPr>
          <p:spPr>
            <a:xfrm rot="16200000" flipH="1">
              <a:off x="1796057" y="1816299"/>
              <a:ext cx="620314" cy="115490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9E670CF8-4754-41C8-80BE-6B43DF621C7E}"/>
                </a:ext>
              </a:extLst>
            </p:cNvPr>
            <p:cNvCxnSpPr>
              <a:stCxn id="14" idx="2"/>
              <a:endCxn id="5" idx="0"/>
            </p:cNvCxnSpPr>
            <p:nvPr/>
          </p:nvCxnSpPr>
          <p:spPr>
            <a:xfrm rot="5400000">
              <a:off x="2373511" y="2393752"/>
              <a:ext cx="620314" cy="1"/>
            </a:xfrm>
            <a:prstGeom prst="bentConnector3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ağlayıcı: Dirsek 23">
              <a:extLst>
                <a:ext uri="{FF2B5EF4-FFF2-40B4-BE49-F238E27FC236}">
                  <a16:creationId xmlns:a16="http://schemas.microsoft.com/office/drawing/2014/main" id="{4B3FB61F-6D20-41C5-987E-F9B02348113F}"/>
                </a:ext>
              </a:extLst>
            </p:cNvPr>
            <p:cNvCxnSpPr>
              <a:stCxn id="16" idx="2"/>
              <a:endCxn id="5" idx="0"/>
            </p:cNvCxnSpPr>
            <p:nvPr/>
          </p:nvCxnSpPr>
          <p:spPr>
            <a:xfrm rot="5400000">
              <a:off x="2950964" y="1816299"/>
              <a:ext cx="620314" cy="1154907"/>
            </a:xfrm>
            <a:prstGeom prst="bentConnector3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Ok Bağlayıcısı 27">
              <a:extLst>
                <a:ext uri="{FF2B5EF4-FFF2-40B4-BE49-F238E27FC236}">
                  <a16:creationId xmlns:a16="http://schemas.microsoft.com/office/drawing/2014/main" id="{44E4FC32-243B-4A2C-84F2-02877CD9EB3F}"/>
                </a:ext>
              </a:extLst>
            </p:cNvPr>
            <p:cNvCxnSpPr>
              <a:stCxn id="4" idx="0"/>
              <a:endCxn id="17" idx="2"/>
            </p:cNvCxnSpPr>
            <p:nvPr/>
          </p:nvCxnSpPr>
          <p:spPr>
            <a:xfrm flipH="1" flipV="1">
              <a:off x="6107905" y="1958580"/>
              <a:ext cx="1" cy="7453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8CA45939-0EFF-4A47-8907-1031984BE8E2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>
              <a:off x="9532147" y="1760935"/>
              <a:ext cx="0" cy="9429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Ok Bağlayıcısı 31">
              <a:extLst>
                <a:ext uri="{FF2B5EF4-FFF2-40B4-BE49-F238E27FC236}">
                  <a16:creationId xmlns:a16="http://schemas.microsoft.com/office/drawing/2014/main" id="{E7AA7145-869D-4CA6-B6D3-B063B2D1FE2B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9532147" y="3942160"/>
              <a:ext cx="0" cy="632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Ok Bağlayıcısı 33">
              <a:extLst>
                <a:ext uri="{FF2B5EF4-FFF2-40B4-BE49-F238E27FC236}">
                  <a16:creationId xmlns:a16="http://schemas.microsoft.com/office/drawing/2014/main" id="{F624F86B-4E61-4178-AA92-EDFB438A1942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>
              <a:off x="2683667" y="3942159"/>
              <a:ext cx="0" cy="542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k: Sağ 41">
              <a:extLst>
                <a:ext uri="{FF2B5EF4-FFF2-40B4-BE49-F238E27FC236}">
                  <a16:creationId xmlns:a16="http://schemas.microsoft.com/office/drawing/2014/main" id="{D3A99095-67D4-49A3-80A0-3AEA1B6FFF9E}"/>
                </a:ext>
              </a:extLst>
            </p:cNvPr>
            <p:cNvSpPr/>
            <p:nvPr/>
          </p:nvSpPr>
          <p:spPr>
            <a:xfrm>
              <a:off x="3775469" y="2665811"/>
              <a:ext cx="1297783" cy="5536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Konum, </a:t>
              </a:r>
              <a:r>
                <a:rPr lang="tr-TR" sz="1200" dirty="0" err="1"/>
                <a:t>Sensör</a:t>
              </a:r>
              <a:endParaRPr lang="en-US" sz="1200" dirty="0"/>
            </a:p>
          </p:txBody>
        </p:sp>
        <p:sp>
          <p:nvSpPr>
            <p:cNvPr id="43" name="Ok: Sol 42">
              <a:extLst>
                <a:ext uri="{FF2B5EF4-FFF2-40B4-BE49-F238E27FC236}">
                  <a16:creationId xmlns:a16="http://schemas.microsoft.com/office/drawing/2014/main" id="{230B1801-7BA3-4BFD-A821-1A7E621E5BA1}"/>
                </a:ext>
              </a:extLst>
            </p:cNvPr>
            <p:cNvSpPr/>
            <p:nvPr/>
          </p:nvSpPr>
          <p:spPr>
            <a:xfrm>
              <a:off x="3775469" y="3388520"/>
              <a:ext cx="1297783" cy="5536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Komut</a:t>
              </a:r>
              <a:endParaRPr lang="en-US" dirty="0"/>
            </a:p>
          </p:txBody>
        </p:sp>
        <p:sp>
          <p:nvSpPr>
            <p:cNvPr id="44" name="Ok: Sol 43">
              <a:extLst>
                <a:ext uri="{FF2B5EF4-FFF2-40B4-BE49-F238E27FC236}">
                  <a16:creationId xmlns:a16="http://schemas.microsoft.com/office/drawing/2014/main" id="{0AE08AE5-C168-46A9-AE59-7DA8AE112D2C}"/>
                </a:ext>
              </a:extLst>
            </p:cNvPr>
            <p:cNvSpPr/>
            <p:nvPr/>
          </p:nvSpPr>
          <p:spPr>
            <a:xfrm>
              <a:off x="7142559" y="2703909"/>
              <a:ext cx="1297783" cy="5536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Görsel, </a:t>
              </a:r>
              <a:r>
                <a:rPr lang="tr-TR" sz="1200" dirty="0" err="1"/>
                <a:t>Sensör</a:t>
              </a:r>
              <a:endParaRPr lang="en-US" sz="1200" dirty="0"/>
            </a:p>
          </p:txBody>
        </p:sp>
        <p:sp>
          <p:nvSpPr>
            <p:cNvPr id="49" name="Ok: Sağ 48">
              <a:extLst>
                <a:ext uri="{FF2B5EF4-FFF2-40B4-BE49-F238E27FC236}">
                  <a16:creationId xmlns:a16="http://schemas.microsoft.com/office/drawing/2014/main" id="{88AD7142-6FF7-4979-912C-469066EEBE48}"/>
                </a:ext>
              </a:extLst>
            </p:cNvPr>
            <p:cNvSpPr/>
            <p:nvPr/>
          </p:nvSpPr>
          <p:spPr>
            <a:xfrm>
              <a:off x="7199711" y="3388520"/>
              <a:ext cx="1297783" cy="5536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Komut</a:t>
              </a:r>
              <a:endParaRPr lang="en-US" dirty="0"/>
            </a:p>
          </p:txBody>
        </p:sp>
        <p:sp>
          <p:nvSpPr>
            <p:cNvPr id="56" name="Akış Çizelgesi: Manyetik Disk 55">
              <a:extLst>
                <a:ext uri="{FF2B5EF4-FFF2-40B4-BE49-F238E27FC236}">
                  <a16:creationId xmlns:a16="http://schemas.microsoft.com/office/drawing/2014/main" id="{007913AF-D124-4AF8-A926-2FB79FDFA72F}"/>
                </a:ext>
              </a:extLst>
            </p:cNvPr>
            <p:cNvSpPr/>
            <p:nvPr/>
          </p:nvSpPr>
          <p:spPr>
            <a:xfrm>
              <a:off x="5019675" y="5392341"/>
              <a:ext cx="2152650" cy="8846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Merkezi</a:t>
              </a:r>
              <a:endParaRPr lang="en-US" dirty="0"/>
            </a:p>
          </p:txBody>
        </p:sp>
        <p:sp>
          <p:nvSpPr>
            <p:cNvPr id="57" name="Ok: Yukarı 56">
              <a:extLst>
                <a:ext uri="{FF2B5EF4-FFF2-40B4-BE49-F238E27FC236}">
                  <a16:creationId xmlns:a16="http://schemas.microsoft.com/office/drawing/2014/main" id="{A18A5999-23B3-4161-9485-3D48F2584160}"/>
                </a:ext>
              </a:extLst>
            </p:cNvPr>
            <p:cNvSpPr/>
            <p:nvPr/>
          </p:nvSpPr>
          <p:spPr>
            <a:xfrm>
              <a:off x="5446495" y="4114805"/>
              <a:ext cx="535801" cy="11084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06AB15B2-9AF2-4406-9702-D6887CE8549B}"/>
                </a:ext>
              </a:extLst>
            </p:cNvPr>
            <p:cNvSpPr txBox="1"/>
            <p:nvPr/>
          </p:nvSpPr>
          <p:spPr>
            <a:xfrm rot="16200000">
              <a:off x="5222480" y="4565843"/>
              <a:ext cx="953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solidFill>
                    <a:schemeClr val="bg1"/>
                  </a:solidFill>
                </a:rPr>
                <a:t>Veri Oku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Ok: Yukarı 60">
              <a:extLst>
                <a:ext uri="{FF2B5EF4-FFF2-40B4-BE49-F238E27FC236}">
                  <a16:creationId xmlns:a16="http://schemas.microsoft.com/office/drawing/2014/main" id="{FED24CEE-F744-4F95-9D44-DC8CD7DDE167}"/>
                </a:ext>
              </a:extLst>
            </p:cNvPr>
            <p:cNvSpPr/>
            <p:nvPr/>
          </p:nvSpPr>
          <p:spPr>
            <a:xfrm rot="10800000">
              <a:off x="6233518" y="4180883"/>
              <a:ext cx="535801" cy="11084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B1DE1598-218C-4BD6-A8AE-B95E6B4DFE41}"/>
                </a:ext>
              </a:extLst>
            </p:cNvPr>
            <p:cNvSpPr txBox="1"/>
            <p:nvPr/>
          </p:nvSpPr>
          <p:spPr>
            <a:xfrm rot="16200000">
              <a:off x="6050768" y="4419994"/>
              <a:ext cx="884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solidFill>
                    <a:schemeClr val="bg1"/>
                  </a:solidFill>
                </a:rPr>
                <a:t>Veri Yaz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84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>
            <a:extLst>
              <a:ext uri="{FF2B5EF4-FFF2-40B4-BE49-F238E27FC236}">
                <a16:creationId xmlns:a16="http://schemas.microsoft.com/office/drawing/2014/main" id="{6F1660FA-7E7F-4431-8794-06752802604D}"/>
              </a:ext>
            </a:extLst>
          </p:cNvPr>
          <p:cNvGrpSpPr/>
          <p:nvPr/>
        </p:nvGrpSpPr>
        <p:grpSpPr>
          <a:xfrm>
            <a:off x="299977" y="755425"/>
            <a:ext cx="11412357" cy="5347149"/>
            <a:chOff x="299977" y="931613"/>
            <a:chExt cx="11412357" cy="534714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E909B73B-C25E-45CB-92C5-3139FE00D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804" y="1365041"/>
              <a:ext cx="1953095" cy="1092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2383755-F20F-431C-B705-894E5FAB3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288" y="1836529"/>
              <a:ext cx="412457" cy="32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D9F41CF6-1D5B-4C49-BFC4-CFE61D7CE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77" y="3252000"/>
              <a:ext cx="4682946" cy="276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14922671-308C-4F0A-8F52-9217E1349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491" y="2022496"/>
              <a:ext cx="1781175" cy="1781175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7F3B3D06-756C-4B3A-A1D5-8DFF72D16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4959" y="1836529"/>
              <a:ext cx="1857375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247CFBB-B29E-4573-AC90-05F7B47A1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188" y="3811989"/>
              <a:ext cx="895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E4DCA8CB-A692-418A-9C65-FAC05412F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937" y="4635506"/>
              <a:ext cx="1059513" cy="1044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151559A5-FD4D-4277-B060-F0019A345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724" y="4784975"/>
              <a:ext cx="921269" cy="107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id="{5D9A0B76-D7AE-4433-A994-8F52F2DE4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643" y="3571875"/>
              <a:ext cx="2017764" cy="135255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934E2FE2-A0AB-4CFA-BB4B-73BB2B25C777}"/>
                </a:ext>
              </a:extLst>
            </p:cNvPr>
            <p:cNvCxnSpPr>
              <a:cxnSpLocks/>
            </p:cNvCxnSpPr>
            <p:nvPr/>
          </p:nvCxnSpPr>
          <p:spPr>
            <a:xfrm>
              <a:off x="7209079" y="3994758"/>
              <a:ext cx="0" cy="73916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Ok Bağlayıcısı 17">
              <a:extLst>
                <a:ext uri="{FF2B5EF4-FFF2-40B4-BE49-F238E27FC236}">
                  <a16:creationId xmlns:a16="http://schemas.microsoft.com/office/drawing/2014/main" id="{4FE64EB6-72C1-4524-92B3-AD17C4191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750" y="2913083"/>
              <a:ext cx="13811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F8B73EA6-F4D8-4E2C-9A1D-881A19614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3671" y="1903415"/>
              <a:ext cx="2652627" cy="10096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33BB5D7E-4F7B-4F9A-A9FA-3B729AD674FD}"/>
                </a:ext>
              </a:extLst>
            </p:cNvPr>
            <p:cNvSpPr txBox="1"/>
            <p:nvPr/>
          </p:nvSpPr>
          <p:spPr>
            <a:xfrm>
              <a:off x="1998989" y="931613"/>
              <a:ext cx="15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Devriye </a:t>
              </a:r>
              <a:r>
                <a:rPr lang="en-US" b="1" dirty="0" err="1"/>
                <a:t>Dron</a:t>
              </a:r>
              <a:r>
                <a:rPr lang="tr-TR" b="1" dirty="0"/>
                <a:t>u</a:t>
              </a:r>
              <a:endParaRPr lang="en-US" b="1" dirty="0"/>
            </a:p>
          </p:txBody>
        </p: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20C84D01-7AAB-4A7A-A3C3-76ECD28FBC13}"/>
                </a:ext>
              </a:extLst>
            </p:cNvPr>
            <p:cNvSpPr txBox="1"/>
            <p:nvPr/>
          </p:nvSpPr>
          <p:spPr>
            <a:xfrm>
              <a:off x="6617663" y="1475755"/>
              <a:ext cx="15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Yer</a:t>
              </a:r>
              <a:r>
                <a:rPr lang="en-US" b="1" dirty="0"/>
                <a:t> </a:t>
              </a:r>
              <a:r>
                <a:rPr lang="tr-TR" b="1" dirty="0"/>
                <a:t>İstasyonu</a:t>
              </a:r>
              <a:endParaRPr lang="en-US" b="1" dirty="0"/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3E8BF5F9-DEAA-42ED-94A7-64919B149CCC}"/>
                </a:ext>
              </a:extLst>
            </p:cNvPr>
            <p:cNvSpPr txBox="1"/>
            <p:nvPr/>
          </p:nvSpPr>
          <p:spPr>
            <a:xfrm>
              <a:off x="2975537" y="5858380"/>
              <a:ext cx="141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Kara Robotu</a:t>
              </a:r>
              <a:endParaRPr lang="en-US" b="1" dirty="0"/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FE92A2F2-245B-4121-B5F5-F2A996386A10}"/>
                </a:ext>
              </a:extLst>
            </p:cNvPr>
            <p:cNvSpPr txBox="1"/>
            <p:nvPr/>
          </p:nvSpPr>
          <p:spPr>
            <a:xfrm>
              <a:off x="6580140" y="5909430"/>
              <a:ext cx="141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Veri Merkezi</a:t>
              </a:r>
              <a:endParaRPr lang="en-US" b="1" dirty="0"/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FCF9979F-EAA0-4B61-9ABD-4AA92BC8CD02}"/>
                </a:ext>
              </a:extLst>
            </p:cNvPr>
            <p:cNvSpPr txBox="1"/>
            <p:nvPr/>
          </p:nvSpPr>
          <p:spPr>
            <a:xfrm>
              <a:off x="9667875" y="4063484"/>
              <a:ext cx="1857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Kullanıcı </a:t>
              </a:r>
              <a:r>
                <a:rPr lang="tr-TR" b="1" dirty="0" err="1"/>
                <a:t>Arayüzü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98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139</Words>
  <Application>Microsoft Office PowerPoint</Application>
  <PresentationFormat>Geniş ekran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BARAN KUZU</dc:creator>
  <cp:lastModifiedBy>BARAN KUZU</cp:lastModifiedBy>
  <cp:revision>9</cp:revision>
  <dcterms:created xsi:type="dcterms:W3CDTF">2020-12-20T00:13:27Z</dcterms:created>
  <dcterms:modified xsi:type="dcterms:W3CDTF">2020-12-20T01:28:56Z</dcterms:modified>
</cp:coreProperties>
</file>