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E6551-B6BE-4BD1-8376-D301821A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BE51A-3E51-4F37-B185-78D91B3D0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AA1DF-563B-4C9F-A068-700E442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F451E-83DD-4332-B7E6-7139882B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EA8C7-85AE-4461-A599-1CB8D3B3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C6C1-7E92-4559-A23B-1FA6F9F7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B9EDF-91CD-420A-B2D8-73241822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FF026-A313-4FCD-B4AE-9F0A01DD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5756D-34B7-44EE-8FBB-1D6CEA43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F1B3E-173A-451E-A41C-4790C381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B20F12-441C-46C2-A4DB-ADC7DDD10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8F386-504A-482F-BA2C-5327CCBD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3EDB-EE25-4834-A349-3F857461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53D18-666D-44A7-90FE-1115826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2E01F-26F0-4590-A13C-E684C484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6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52493-4236-413A-921C-945E9772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12984-C158-4955-A7E7-7B174859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E3D1E-80C9-4ADE-8897-0EE6D5B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76CC4-E207-4450-B72B-EC15851E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D5D9-EE78-43A4-B7E9-5D4AC5D1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3DD2-C38A-416D-B798-AE130F0C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E69B0-944E-4DBF-85D1-1869A0D2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0ACF-3CB7-46AD-945A-988F855F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7DE35-B28C-4B8E-84E8-F484E1CC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E7E81-8859-472F-972A-C6780C5A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4F6D-D659-4B7E-896A-39BE613B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0955A-6126-4B58-B6C7-FE59FD47D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1E91A-2DD3-4751-B73A-C56532E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87901-21A6-40F9-B040-7491DD03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29404-EE2D-4CBC-B6E3-EB60174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024BD-CA26-4DDE-8BA8-54BB3CB1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4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FFCEF-D4A4-41CB-B85A-C22EF4E9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09694-892F-46C3-A480-2E41960E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14BB3-FF84-4BAD-844A-8EE4BADF3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FDAA13-C659-4EFC-A84E-A9A28EF3C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E77B26-AB0F-48FF-A565-FAB311185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74517-A39B-4E77-9C9F-8A94F59A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46AECE-1C82-42E7-9972-5D35914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EBE7A-CCF0-4485-8B7A-C0E25503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3FE5-43A7-4B47-8E17-B820AD0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0ECD7-F20D-4670-A7AB-58B9C5FA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7231B5-DD08-4F06-9145-E95F7427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4425C-7089-4FF0-869C-940EC482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9E8DB6-6A6E-4156-BCE8-4D9E25B7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F6F9F-1521-4B28-8697-D61C1A2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E2CEC-D438-43AB-8F9F-280E239F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D1E4E-BEE3-493E-913D-E560D92D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56B81-DD28-4CEE-A7AE-4D996266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3DD47-68CA-4EDA-8B28-3C24823A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7D806-7111-4C4F-B2FF-5C8AB66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13D79-34CC-4D74-B758-392F363D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6A6A5-7E28-47DD-9C4C-F2403AD5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FB756-D8DD-43F8-B874-FE9B494B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93D6D4-0D0D-4B30-9E8F-E72E2677C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DE3DA-7E8D-431F-85C7-7FBBF3ECC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DEA77-246D-4583-9043-F0F29786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C01CD-42B6-4003-8D1F-860795E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2DE04-6E65-43C7-AE09-10615FB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4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226C0-7A18-44EF-9BB3-1D73EF9E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3C962-E6F7-4562-BD17-6EAF5D38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F8859-F1C3-416E-9B67-E35781DEF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DF4B-93C4-4851-9132-DFFD07AC2B1E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1C79C-E161-48FE-9BAB-43E387BA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07D5C-14CC-485D-B1F8-F79A0EE24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FA08-A724-4D45-803D-848DAD47D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92A582C-2EBC-4148-BAEB-8F0A6C738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42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072113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76987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965757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57237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8333233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Tcp</a:t>
                      </a:r>
                      <a:r>
                        <a:rPr lang="en-US" altLang="ko-KR" dirty="0"/>
                        <a:t>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0978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03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presetation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822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915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736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432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475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4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51619BB6175414183B832510214C54C" ma:contentTypeVersion="8" ma:contentTypeDescription="새 문서를 만듭니다." ma:contentTypeScope="" ma:versionID="0edc54d001a6300f863a0b24497ccdc9">
  <xsd:schema xmlns:xsd="http://www.w3.org/2001/XMLSchema" xmlns:xs="http://www.w3.org/2001/XMLSchema" xmlns:p="http://schemas.microsoft.com/office/2006/metadata/properties" xmlns:ns3="36b493d1-d0fd-48e3-858a-c611a21d0c02" targetNamespace="http://schemas.microsoft.com/office/2006/metadata/properties" ma:root="true" ma:fieldsID="59314e5a7422471e0b8969092756aac1" ns3:_="">
    <xsd:import namespace="36b493d1-d0fd-48e3-858a-c611a21d0c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493d1-d0fd-48e3-858a-c611a21d0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33AB3D-85B4-48CC-A304-26FED6F371A3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36b493d1-d0fd-48e3-858a-c611a21d0c02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E5A535-C528-4721-9339-8CC370AE27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4EFDE7-243F-4A21-8CCB-BA1180C4C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493d1-d0fd-48e3-858a-c611a21d0c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박찬솔</dc:creator>
  <cp:lastModifiedBy>박찬솔</cp:lastModifiedBy>
  <cp:revision>2</cp:revision>
  <dcterms:created xsi:type="dcterms:W3CDTF">2020-07-14T08:49:51Z</dcterms:created>
  <dcterms:modified xsi:type="dcterms:W3CDTF">2020-07-14T09:06:00Z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0x010100E51619BB6175414183B832510214C54C</vt:lpwstr>
  </property>
</Properties>
</file>