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B91E1-4BA9-4024-B953-DA8C5E332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BD3ACE-C33F-4980-A13C-34E4D6DD9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FB8BF-A61E-440E-8D3A-A69E215F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29AC-94CC-4615-AC88-98E32D76F269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B2EE5-4745-4FDB-810B-68F84995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0B499-75BF-4502-8422-F41FD87F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BD68-B9A3-4091-9993-97300EABA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5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9B0EA-2B49-4B1C-A6F3-2E26478C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C23A6-CB71-4DB7-9278-CAC2C857B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22409-E002-419E-8385-083234CE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29AC-94CC-4615-AC88-98E32D76F269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45B43-40D3-4369-9F4B-51E00944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290F7-D3D6-4431-B197-016418B2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BD68-B9A3-4091-9993-97300EABA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53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A9DA18-0A1B-4298-AB11-1BFD64F25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B2E0A8-9818-4AA5-A395-CC56978B4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773D-E826-486E-8579-896E29EE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29AC-94CC-4615-AC88-98E32D76F269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CAE30-8837-4B82-AE5E-17089350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414DB9-B511-4C02-A60B-87B51239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BD68-B9A3-4091-9993-97300EABA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6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8DC2A-8AE9-49C6-88C9-D141D36F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AD0B7-575D-475F-AB98-FE4912F20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F6881-24A1-4837-BA93-9877CFE4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29AC-94CC-4615-AC88-98E32D76F269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A6E51-2D93-4AA1-9785-0E519515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4B169-F6A1-4555-9C9E-63746B42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BD68-B9A3-4091-9993-97300EABA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66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4B389-4AB5-4C63-B704-5EAD9328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8E784-32A3-4B32-AA2B-A0E0CDD6A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256C4-6F8B-49C6-92AE-2F6F02EA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29AC-94CC-4615-AC88-98E32D76F269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39932-0630-4809-B29A-EEA8E57D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B8FBD-4FFD-4692-83AC-67B42036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BD68-B9A3-4091-9993-97300EABA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46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C1DAC-DE21-4889-BD02-FC43ABDE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6EEB2-3F8B-4832-8747-A13657EE0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3A4A2-FAA8-4A30-80C8-F9119E56A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C00F18-9E47-4274-AABF-B555221F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29AC-94CC-4615-AC88-98E32D76F269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21F1E7-A8FF-4595-8FD9-643BC8D9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5A1DF-09F6-49A1-AA54-9F159706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BD68-B9A3-4091-9993-97300EABA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76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9941D-725B-4FFF-9389-3DA21D70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071799-74C7-41E4-BCEC-93879E4C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9BBD93-7753-404C-BDA0-4AA897AF2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B6E73C-81DE-4199-AC1D-3A7CDBC1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AB4CCB-B2A1-4450-B9C6-EC6332BD9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6CC4EA-1DB5-40B6-8943-371E6F09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29AC-94CC-4615-AC88-98E32D76F269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A6EFEA-8C25-4D26-9DF6-FA9EF990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C8F675-4533-4960-9B96-599F5ED1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BD68-B9A3-4091-9993-97300EABA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4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94EF1-1A1B-4E1C-A756-4C12041D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B82CA5-2B6B-4B37-9FAF-83871A0B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29AC-94CC-4615-AC88-98E32D76F269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224FE0-1CC8-41F8-97F8-7DF0738D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7298A6-3723-4490-B854-31B581A8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BD68-B9A3-4091-9993-97300EABA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85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C5B375-E46E-4F9C-92A2-7BC181FD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29AC-94CC-4615-AC88-98E32D76F269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0DA3EB-8A9F-4952-BF9D-3DCBF6AD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D36534-37D2-43AF-9051-0013E9B4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BD68-B9A3-4091-9993-97300EABA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5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05233-AD82-4B72-B829-2CD21B35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B8EF6-96EA-4EED-A412-03F697D0A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2EC7A1-A176-4DE6-8930-DDC0904CC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23C266-FA94-400D-BFEC-29E678A6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29AC-94CC-4615-AC88-98E32D76F269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9C0D33-CDD9-41B0-87D3-07431ED5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8B17BC-D17F-4091-841D-204178B3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BD68-B9A3-4091-9993-97300EABA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9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DE934-722B-41BF-9E66-5D0368E1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281B93-263C-4219-ACFB-1036C097E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FA5787-6165-4CE7-A9AE-F6DA79B3C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24CA3B-636A-492A-A002-1E3F8326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29AC-94CC-4615-AC88-98E32D76F269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5998BB-03E0-4335-B15E-BBC7CC35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B4CF16-EF14-4931-89E1-1A1309B3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BD68-B9A3-4091-9993-97300EABA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43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20D8E6-50BE-4DA5-B50E-F4B0DD038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9E7D9A-CF5B-4010-B5FF-C37E29861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5ED92-4F47-4B7A-9AC8-BDB56EB79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929AC-94CC-4615-AC88-98E32D76F269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B0D6F3-BEAD-4C72-B74B-9F60A6793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C0230-050E-47B5-87B9-A98CE59F9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BBD68-B9A3-4091-9993-97300EABA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2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uCrwXyBu3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74DE9-9C4C-4028-BA0D-EBC2A2448A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Face Commute</a:t>
            </a:r>
            <a:br>
              <a:rPr lang="en-US" altLang="ko-KR" dirty="0"/>
            </a:br>
            <a:r>
              <a:rPr lang="ko-KR" altLang="en-US" dirty="0"/>
              <a:t>최종보고서</a:t>
            </a:r>
          </a:p>
        </p:txBody>
      </p:sp>
    </p:spTree>
    <p:extLst>
      <p:ext uri="{BB962C8B-B14F-4D97-AF65-F5344CB8AC3E}">
        <p14:creationId xmlns:p14="http://schemas.microsoft.com/office/powerpoint/2010/main" val="36672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BCE6C23-C5A5-44C3-9E48-4C2E41722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30" y="2538892"/>
            <a:ext cx="1219200" cy="15621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16D7CC6-34BE-493C-A41F-D12F2C32F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19" y="2578740"/>
            <a:ext cx="1543050" cy="14001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B5CD27-A85A-4F73-8659-78B8AA40F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030" y="334381"/>
            <a:ext cx="1292161" cy="125114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D31340A-B900-44F9-878B-D3E94C56DB6D}"/>
              </a:ext>
            </a:extLst>
          </p:cNvPr>
          <p:cNvCxnSpPr/>
          <p:nvPr/>
        </p:nvCxnSpPr>
        <p:spPr>
          <a:xfrm>
            <a:off x="4345241" y="1677798"/>
            <a:ext cx="0" cy="79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4F90B1-1F55-40AF-8F4A-659FA4AD089E}"/>
              </a:ext>
            </a:extLst>
          </p:cNvPr>
          <p:cNvCxnSpPr/>
          <p:nvPr/>
        </p:nvCxnSpPr>
        <p:spPr>
          <a:xfrm flipH="1">
            <a:off x="2525086" y="2894202"/>
            <a:ext cx="1098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0FB023-68E0-48FF-82D3-16ADCB11DBCB}"/>
              </a:ext>
            </a:extLst>
          </p:cNvPr>
          <p:cNvCxnSpPr/>
          <p:nvPr/>
        </p:nvCxnSpPr>
        <p:spPr>
          <a:xfrm>
            <a:off x="2541864" y="3598877"/>
            <a:ext cx="1082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4521CB2B-EC7A-4430-8867-6CD9D3DB8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5366" y="5054363"/>
            <a:ext cx="1809488" cy="8984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0F2934D-46DC-445D-9AB5-2104EFD306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5116" y="2823418"/>
            <a:ext cx="2013715" cy="877262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5D3F09F-0E5B-4F4F-8828-5460675739A9}"/>
              </a:ext>
            </a:extLst>
          </p:cNvPr>
          <p:cNvCxnSpPr/>
          <p:nvPr/>
        </p:nvCxnSpPr>
        <p:spPr>
          <a:xfrm>
            <a:off x="4085439" y="4100992"/>
            <a:ext cx="0" cy="80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167802-CD4D-452B-992A-F7637D2B45A8}"/>
              </a:ext>
            </a:extLst>
          </p:cNvPr>
          <p:cNvCxnSpPr/>
          <p:nvPr/>
        </p:nvCxnSpPr>
        <p:spPr>
          <a:xfrm flipV="1">
            <a:off x="4613945" y="4152550"/>
            <a:ext cx="0" cy="75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0BE7FBC-59C1-4EDD-950F-BD220778756F}"/>
              </a:ext>
            </a:extLst>
          </p:cNvPr>
          <p:cNvCxnSpPr/>
          <p:nvPr/>
        </p:nvCxnSpPr>
        <p:spPr>
          <a:xfrm>
            <a:off x="5036191" y="3262049"/>
            <a:ext cx="911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3177251-F49F-4347-BBC6-B78C9FA204E6}"/>
              </a:ext>
            </a:extLst>
          </p:cNvPr>
          <p:cNvSpPr txBox="1"/>
          <p:nvPr/>
        </p:nvSpPr>
        <p:spPr>
          <a:xfrm>
            <a:off x="4345241" y="181263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 촬영 신호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FE364-660C-49C8-9E88-2EC94E56FE56}"/>
              </a:ext>
            </a:extLst>
          </p:cNvPr>
          <p:cNvSpPr txBox="1"/>
          <p:nvPr/>
        </p:nvSpPr>
        <p:spPr>
          <a:xfrm>
            <a:off x="1486984" y="1932409"/>
            <a:ext cx="1866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 촬영 지시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촬영 사진 저장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2612C7-4011-4B97-921B-64D5BA1B0A05}"/>
              </a:ext>
            </a:extLst>
          </p:cNvPr>
          <p:cNvSpPr txBox="1"/>
          <p:nvPr/>
        </p:nvSpPr>
        <p:spPr>
          <a:xfrm>
            <a:off x="2051500" y="4804803"/>
            <a:ext cx="147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 전송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사진 식별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F2A1F6-5D94-446C-A10B-1F2F8F7B8450}"/>
              </a:ext>
            </a:extLst>
          </p:cNvPr>
          <p:cNvSpPr txBox="1"/>
          <p:nvPr/>
        </p:nvSpPr>
        <p:spPr>
          <a:xfrm>
            <a:off x="5370836" y="3950439"/>
            <a:ext cx="293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식별된 사진이 본인이라면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자신의 </a:t>
            </a:r>
            <a:r>
              <a:rPr lang="en-US" altLang="ko-KR" dirty="0"/>
              <a:t>name</a:t>
            </a:r>
            <a:r>
              <a:rPr lang="ko-KR" altLang="en-US" dirty="0"/>
              <a:t>값 전송</a:t>
            </a:r>
            <a:endParaRPr lang="en-US" altLang="ko-KR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CC96CD2-0D5A-4FA0-8829-877B135671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2541" y="5054363"/>
            <a:ext cx="1158939" cy="48358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DA12F77-E2D2-405C-95B1-47740B2E3A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4233" y="4345389"/>
            <a:ext cx="468356" cy="36933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61E6079-DD51-4308-9F6B-9A7B2320AF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3215" y="4488249"/>
            <a:ext cx="842629" cy="21704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15A5211-AE7E-4970-BACA-F3F8E758CD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9671" y="2907873"/>
            <a:ext cx="842629" cy="21704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BEF8E4C-2F90-47A1-9FFD-81189A485D81}"/>
              </a:ext>
            </a:extLst>
          </p:cNvPr>
          <p:cNvSpPr txBox="1"/>
          <p:nvPr/>
        </p:nvSpPr>
        <p:spPr>
          <a:xfrm>
            <a:off x="729842" y="4362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아키텍처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66075-F88C-4D12-9280-5E29A668A9F3}"/>
              </a:ext>
            </a:extLst>
          </p:cNvPr>
          <p:cNvSpPr txBox="1"/>
          <p:nvPr/>
        </p:nvSpPr>
        <p:spPr>
          <a:xfrm>
            <a:off x="8237989" y="5134239"/>
            <a:ext cx="370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 언어 </a:t>
            </a:r>
            <a:r>
              <a:rPr lang="en-US" altLang="ko-KR" dirty="0"/>
              <a:t>:                   (</a:t>
            </a:r>
            <a:r>
              <a:rPr lang="ko-KR" altLang="en-US" dirty="0"/>
              <a:t>파이썬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FAA2A-CECE-43DE-BEFF-039E9BFEB496}"/>
              </a:ext>
            </a:extLst>
          </p:cNvPr>
          <p:cNvSpPr txBox="1"/>
          <p:nvPr/>
        </p:nvSpPr>
        <p:spPr>
          <a:xfrm>
            <a:off x="8372213" y="5855516"/>
            <a:ext cx="376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 환경 </a:t>
            </a:r>
            <a:r>
              <a:rPr lang="en-US" altLang="ko-KR" dirty="0"/>
              <a:t>:            (   (</a:t>
            </a:r>
            <a:r>
              <a:rPr lang="ko-KR" altLang="en-US" dirty="0" err="1"/>
              <a:t>라즈비안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CE2644-AAF6-42D1-A776-C2D2DA01A8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42541" y="5671942"/>
            <a:ext cx="1146959" cy="78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1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9B7D03-628F-460B-896D-523EAE21A58F}"/>
              </a:ext>
            </a:extLst>
          </p:cNvPr>
          <p:cNvSpPr txBox="1"/>
          <p:nvPr/>
        </p:nvSpPr>
        <p:spPr>
          <a:xfrm>
            <a:off x="998290" y="922789"/>
            <a:ext cx="54035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 영상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https://www.youtube.com/watch?v=buCrwXyBu3g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78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54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Face Commute 최종보고서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Commute 최종보고서</dc:title>
  <dc:creator>yuno</dc:creator>
  <cp:lastModifiedBy>yuno</cp:lastModifiedBy>
  <cp:revision>4</cp:revision>
  <dcterms:created xsi:type="dcterms:W3CDTF">2019-12-24T04:11:54Z</dcterms:created>
  <dcterms:modified xsi:type="dcterms:W3CDTF">2019-12-24T04:24:13Z</dcterms:modified>
</cp:coreProperties>
</file>