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4" r:id="rId4"/>
    <p:sldId id="281" r:id="rId5"/>
    <p:sldId id="272" r:id="rId6"/>
    <p:sldId id="271" r:id="rId7"/>
    <p:sldId id="285" r:id="rId8"/>
    <p:sldId id="273" r:id="rId9"/>
    <p:sldId id="274" r:id="rId10"/>
    <p:sldId id="275" r:id="rId11"/>
    <p:sldId id="287" r:id="rId12"/>
    <p:sldId id="288" r:id="rId13"/>
    <p:sldId id="289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00F1-452A-4B08-B9FA-7643986F8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246BA-3BB8-4D35-87AD-6450FABC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EE1FC-A7DB-4B83-8988-C71E346F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EE17E-7611-40CE-A59F-AA54B9A0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142B-3B15-4BA7-A340-2BEE459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64A0-EC1E-4881-9941-15A9854B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EFEA7-2E96-4E32-A270-2AAE7CED4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7971C-FBC9-4667-9E60-FBDCCFB1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97FAF-21AC-4BF8-A1D3-67D012BC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9C773-3498-41A0-AC0F-F4E22694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0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88FD2-FD25-4F7B-B07F-402B06C97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639A8-62E6-4536-845E-1BDE01FB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3A2A6-E6D5-4574-B7B4-5154D9AC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1F1E1-228C-4567-89D4-32418C80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7EFD5-3827-40D6-BAC0-A7BBA80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9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D1C52-61CD-4094-BF99-03BA9A1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50D4C-83AE-43DF-913F-A66B7532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E056E-E9C9-4C1D-9111-7825613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77828-3FBC-4027-B7E8-DEED91B6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CA277-1404-440A-BF1D-70DBC318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8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114D-76B1-4E50-997A-244AF75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EA997-C8E4-453D-89C1-FDCDA07B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E8E56-AB2D-45A1-AD1A-1FDED91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F306A-F618-421D-879A-B5DC0369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D76AA-D468-4831-A195-B4150F7F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013E-2236-4E2A-8052-CCAC056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FDDFC-E55E-4DBD-93E4-B755DFA1E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DC207-B9F2-4313-8EBE-D9040181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1E948-42A5-4436-8A8C-29E10C07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0F3AC-20CB-48EC-BB9E-32AA87FE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D6E4A-D6F0-406A-B9C1-EDCFF35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2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E1523-2AF4-41C9-B76D-B082C9BA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EC46F-CB13-4091-80AF-9B19D4CE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90ADA-BB1C-41E2-90B6-9ECC00FE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6D5A1-F820-4BCB-B925-F2041D98E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AD1BF0-B60D-4632-8A01-511EDC166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FE785-4612-4AF3-A0B4-B431908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2C7DC-DD7C-4EA2-A12D-8BD083AB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E2192-CC8A-4E5E-8508-402C3D2C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A6137-D620-498E-9E7D-42EC2D5C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053AF1-B1B4-4A8E-B63A-17A813E6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C704D-D619-4EC0-93A0-FD2064B8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C6040-AB29-429D-92F0-28879E0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00353-BF1F-4630-8A1D-AA7F9039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7B077-0BE0-4D44-98B2-323B67B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A5EA7-E366-41C3-B8CF-8CFC589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B8506-BC9A-4C64-AA9A-D2D5EDC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FCC36-5C2D-4C41-AC1C-0FCC240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81A4D-1812-4991-868C-E69486AD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252E2-E001-4C5E-A564-E770EFD6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97E60-062F-46A3-8A5F-C8E54CC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D977-63F9-4757-AE6B-A45AA01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4956-0A4C-4FCF-9DA4-B190F628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93E50-F44D-4B7A-AF06-8A9A325D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00C4-A2D5-4CF1-8CD5-71CBC64D8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1CDA0-5973-4752-9548-EAD4DA2C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F7444-A779-4D4A-9767-E5160F9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DC7FD-C3AD-41EF-B45A-54CEA8C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1DFEF-A7F6-43E4-B743-980B95B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3418A-BB38-4349-9E22-96B47E49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C7CA6-178F-4ECE-972A-12C43475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EFC3-7CF5-4FCE-945B-8B9AD18EE7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A6D8-1703-4C92-9E66-BD0FFC0A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C0470-BA38-4364-B80A-CB173922F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4B5E-4448-4F43-BA41-246C88CC8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demp.com/community/boardDetails.php?cbID=23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0A1EE-668A-46FA-8ED1-C1A1655E3489}"/>
              </a:ext>
            </a:extLst>
          </p:cNvPr>
          <p:cNvSpPr txBox="1"/>
          <p:nvPr/>
        </p:nvSpPr>
        <p:spPr>
          <a:xfrm>
            <a:off x="1149292" y="1249960"/>
            <a:ext cx="27424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사전작업 </a:t>
            </a:r>
            <a:endParaRPr lang="en-US" altLang="ko-KR" sz="3200" dirty="0"/>
          </a:p>
          <a:p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Group </a:t>
            </a:r>
            <a:r>
              <a:rPr lang="ko-KR" altLang="en-US" sz="3200" dirty="0"/>
              <a:t>생성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Person</a:t>
            </a:r>
            <a:r>
              <a:rPr lang="ko-KR" altLang="en-US" sz="3200" dirty="0"/>
              <a:t> 생성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Face </a:t>
            </a:r>
            <a:r>
              <a:rPr lang="ko-KR" altLang="en-US" sz="3200" dirty="0"/>
              <a:t>추가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Training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508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DF0C-7A7C-4747-84DD-DF8CE7588AAA}"/>
              </a:ext>
            </a:extLst>
          </p:cNvPr>
          <p:cNvSpPr/>
          <p:nvPr/>
        </p:nvSpPr>
        <p:spPr>
          <a:xfrm>
            <a:off x="2407640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66A9-A733-491C-9BB1-BE7D8D48B628}"/>
              </a:ext>
            </a:extLst>
          </p:cNvPr>
          <p:cNvSpPr/>
          <p:nvPr/>
        </p:nvSpPr>
        <p:spPr>
          <a:xfrm>
            <a:off x="4414007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사진식별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D6E71-B6F5-4375-8385-473D01460AC0}"/>
              </a:ext>
            </a:extLst>
          </p:cNvPr>
          <p:cNvSpPr/>
          <p:nvPr/>
        </p:nvSpPr>
        <p:spPr>
          <a:xfrm>
            <a:off x="6420374" y="439374"/>
            <a:ext cx="1291905" cy="1197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저장신호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833E-61EB-4F48-95C2-47C028531DE1}"/>
              </a:ext>
            </a:extLst>
          </p:cNvPr>
          <p:cNvSpPr/>
          <p:nvPr/>
        </p:nvSpPr>
        <p:spPr>
          <a:xfrm>
            <a:off x="8426741" y="439374"/>
            <a:ext cx="1291905" cy="1197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CRM</a:t>
            </a:r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07852-4D90-46E8-9A75-CC2873C98E47}"/>
              </a:ext>
            </a:extLst>
          </p:cNvPr>
          <p:cNvSpPr/>
          <p:nvPr/>
        </p:nvSpPr>
        <p:spPr>
          <a:xfrm>
            <a:off x="10433108" y="439374"/>
            <a:ext cx="1291905" cy="1197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결과전송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CEFB03-F46C-4562-9639-92870A6EF78E}"/>
              </a:ext>
            </a:extLst>
          </p:cNvPr>
          <p:cNvSpPr/>
          <p:nvPr/>
        </p:nvSpPr>
        <p:spPr>
          <a:xfrm>
            <a:off x="49215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83938-C12C-4864-A646-0FB1A7D42DDD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84059" y="1038138"/>
            <a:ext cx="62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727E5-45D1-46D0-801D-99034F3D55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99545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8016A-6B33-4202-B1EF-CE8C5B18E1C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5912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0394AE-58A7-45F7-B672-C64FD0792B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712279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1BE31E-8033-4AF8-A66C-FDB04AF92A1E}"/>
              </a:ext>
            </a:extLst>
          </p:cNvPr>
          <p:cNvCxnSpPr>
            <a:endCxn id="8" idx="1"/>
          </p:cNvCxnSpPr>
          <p:nvPr/>
        </p:nvCxnSpPr>
        <p:spPr>
          <a:xfrm>
            <a:off x="9718646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DB72F97-6E9E-4D48-B073-0E02A1B650C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492154" y="1038138"/>
            <a:ext cx="11232859" cy="12700"/>
          </a:xfrm>
          <a:prstGeom prst="bentConnector5">
            <a:avLst>
              <a:gd name="adj1" fmla="val -2035"/>
              <a:gd name="adj2" fmla="val -6894496"/>
              <a:gd name="adj3" fmla="val 102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2C2D7A-1B3D-46BF-A4CD-A5EC8804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2264242"/>
            <a:ext cx="5092116" cy="4263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90909-48A1-4504-B025-BEEE8808908B}"/>
              </a:ext>
            </a:extLst>
          </p:cNvPr>
          <p:cNvSpPr txBox="1"/>
          <p:nvPr/>
        </p:nvSpPr>
        <p:spPr>
          <a:xfrm>
            <a:off x="2172663" y="186633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A1DD4B-E85A-47BF-A699-C1F6A3BA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22" y="2460858"/>
            <a:ext cx="5754228" cy="2434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9C4F37-CA14-421C-B180-0E899D2B41F4}"/>
              </a:ext>
            </a:extLst>
          </p:cNvPr>
          <p:cNvSpPr txBox="1"/>
          <p:nvPr/>
        </p:nvSpPr>
        <p:spPr>
          <a:xfrm>
            <a:off x="8019161" y="1866334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6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D0705A-4274-4DC0-AADC-45BCE4D1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2" y="1671257"/>
            <a:ext cx="7555797" cy="337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D7FCE-8959-49D0-9631-41358C86FD67}"/>
              </a:ext>
            </a:extLst>
          </p:cNvPr>
          <p:cNvSpPr txBox="1"/>
          <p:nvPr/>
        </p:nvSpPr>
        <p:spPr>
          <a:xfrm>
            <a:off x="1459684" y="68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144067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943C4-851B-4706-BEFA-719E05E9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87" y="2089208"/>
            <a:ext cx="5581650" cy="220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7AA4A-79C3-4BF1-9C35-D76CC57F46B9}"/>
              </a:ext>
            </a:extLst>
          </p:cNvPr>
          <p:cNvSpPr txBox="1"/>
          <p:nvPr/>
        </p:nvSpPr>
        <p:spPr>
          <a:xfrm>
            <a:off x="1459684" y="68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43160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EDE5D6-21AF-4638-AECA-04C6ACB5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6" y="2309812"/>
            <a:ext cx="5648325" cy="223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249C-A757-40A6-A650-A3CCB164C4C3}"/>
              </a:ext>
            </a:extLst>
          </p:cNvPr>
          <p:cNvSpPr txBox="1"/>
          <p:nvPr/>
        </p:nvSpPr>
        <p:spPr>
          <a:xfrm>
            <a:off x="1459684" y="68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187976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DF0C-7A7C-4747-84DD-DF8CE7588AAA}"/>
              </a:ext>
            </a:extLst>
          </p:cNvPr>
          <p:cNvSpPr/>
          <p:nvPr/>
        </p:nvSpPr>
        <p:spPr>
          <a:xfrm>
            <a:off x="2407640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66A9-A733-491C-9BB1-BE7D8D48B628}"/>
              </a:ext>
            </a:extLst>
          </p:cNvPr>
          <p:cNvSpPr/>
          <p:nvPr/>
        </p:nvSpPr>
        <p:spPr>
          <a:xfrm>
            <a:off x="4414007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사진식별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D6E71-B6F5-4375-8385-473D01460AC0}"/>
              </a:ext>
            </a:extLst>
          </p:cNvPr>
          <p:cNvSpPr/>
          <p:nvPr/>
        </p:nvSpPr>
        <p:spPr>
          <a:xfrm>
            <a:off x="642037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저장신호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833E-61EB-4F48-95C2-47C028531DE1}"/>
              </a:ext>
            </a:extLst>
          </p:cNvPr>
          <p:cNvSpPr/>
          <p:nvPr/>
        </p:nvSpPr>
        <p:spPr>
          <a:xfrm>
            <a:off x="8426741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CRM</a:t>
            </a:r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07852-4D90-46E8-9A75-CC2873C98E47}"/>
              </a:ext>
            </a:extLst>
          </p:cNvPr>
          <p:cNvSpPr/>
          <p:nvPr/>
        </p:nvSpPr>
        <p:spPr>
          <a:xfrm>
            <a:off x="10433108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결과전송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CEFB03-F46C-4562-9639-92870A6EF78E}"/>
              </a:ext>
            </a:extLst>
          </p:cNvPr>
          <p:cNvSpPr/>
          <p:nvPr/>
        </p:nvSpPr>
        <p:spPr>
          <a:xfrm>
            <a:off x="49215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83938-C12C-4864-A646-0FB1A7D42DDD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84059" y="1038138"/>
            <a:ext cx="62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727E5-45D1-46D0-801D-99034F3D55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99545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8016A-6B33-4202-B1EF-CE8C5B18E1C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5912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0394AE-58A7-45F7-B672-C64FD0792B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712279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1BE31E-8033-4AF8-A66C-FDB04AF92A1E}"/>
              </a:ext>
            </a:extLst>
          </p:cNvPr>
          <p:cNvCxnSpPr>
            <a:endCxn id="8" idx="1"/>
          </p:cNvCxnSpPr>
          <p:nvPr/>
        </p:nvCxnSpPr>
        <p:spPr>
          <a:xfrm>
            <a:off x="9718646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DB72F97-6E9E-4D48-B073-0E02A1B650C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492154" y="1038138"/>
            <a:ext cx="11232859" cy="12700"/>
          </a:xfrm>
          <a:prstGeom prst="bentConnector5">
            <a:avLst>
              <a:gd name="adj1" fmla="val -2035"/>
              <a:gd name="adj2" fmla="val -6894496"/>
              <a:gd name="adj3" fmla="val 102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1C7B033-8B14-4B7B-91A2-992016C9653D}"/>
              </a:ext>
            </a:extLst>
          </p:cNvPr>
          <p:cNvSpPr/>
          <p:nvPr/>
        </p:nvSpPr>
        <p:spPr>
          <a:xfrm>
            <a:off x="981511" y="1963024"/>
            <a:ext cx="9949343" cy="4353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2453F-72B6-487D-B4D2-0CAC4DD2499C}"/>
              </a:ext>
            </a:extLst>
          </p:cNvPr>
          <p:cNvSpPr/>
          <p:nvPr/>
        </p:nvSpPr>
        <p:spPr>
          <a:xfrm>
            <a:off x="981511" y="1375794"/>
            <a:ext cx="1937858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PersonGroup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DAAAD3-1B22-4F33-9215-49072F67A8DF}"/>
              </a:ext>
            </a:extLst>
          </p:cNvPr>
          <p:cNvGrpSpPr/>
          <p:nvPr/>
        </p:nvGrpSpPr>
        <p:grpSpPr>
          <a:xfrm>
            <a:off x="1367406" y="2583809"/>
            <a:ext cx="1845577" cy="3380763"/>
            <a:chOff x="1367406" y="2583809"/>
            <a:chExt cx="1845577" cy="33807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E341B4-39C8-48C3-94F3-EF4295683AF4}"/>
                </a:ext>
              </a:extLst>
            </p:cNvPr>
            <p:cNvSpPr/>
            <p:nvPr/>
          </p:nvSpPr>
          <p:spPr>
            <a:xfrm>
              <a:off x="1367406" y="3129093"/>
              <a:ext cx="1845577" cy="2835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DF117E-784A-4F8B-9D38-01C16FB9A3C0}"/>
                </a:ext>
              </a:extLst>
            </p:cNvPr>
            <p:cNvSpPr/>
            <p:nvPr/>
          </p:nvSpPr>
          <p:spPr>
            <a:xfrm>
              <a:off x="1367406" y="2583809"/>
              <a:ext cx="1845577" cy="545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Person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D57EA7-37A1-4E7A-BC39-B353DF4CA6F5}"/>
              </a:ext>
            </a:extLst>
          </p:cNvPr>
          <p:cNvGrpSpPr/>
          <p:nvPr/>
        </p:nvGrpSpPr>
        <p:grpSpPr>
          <a:xfrm>
            <a:off x="3598878" y="2583809"/>
            <a:ext cx="1845577" cy="3380763"/>
            <a:chOff x="1367406" y="2583809"/>
            <a:chExt cx="1845577" cy="338076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47368D-696F-43B2-9A95-1052D4005A4C}"/>
                </a:ext>
              </a:extLst>
            </p:cNvPr>
            <p:cNvSpPr/>
            <p:nvPr/>
          </p:nvSpPr>
          <p:spPr>
            <a:xfrm>
              <a:off x="1367406" y="3129093"/>
              <a:ext cx="1845577" cy="2835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B76ACF-14DE-4764-8E38-D7945DEC3A18}"/>
                </a:ext>
              </a:extLst>
            </p:cNvPr>
            <p:cNvSpPr/>
            <p:nvPr/>
          </p:nvSpPr>
          <p:spPr>
            <a:xfrm>
              <a:off x="1367406" y="2583809"/>
              <a:ext cx="1845577" cy="545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Person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C9F8F3-6BDD-43B5-BC56-7FDD38A33637}"/>
              </a:ext>
            </a:extLst>
          </p:cNvPr>
          <p:cNvGrpSpPr/>
          <p:nvPr/>
        </p:nvGrpSpPr>
        <p:grpSpPr>
          <a:xfrm>
            <a:off x="5764635" y="2583809"/>
            <a:ext cx="1845577" cy="3380763"/>
            <a:chOff x="1367406" y="2583809"/>
            <a:chExt cx="1845577" cy="33807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199D74-0412-4FC5-93D2-AD1172BBC39C}"/>
                </a:ext>
              </a:extLst>
            </p:cNvPr>
            <p:cNvSpPr/>
            <p:nvPr/>
          </p:nvSpPr>
          <p:spPr>
            <a:xfrm>
              <a:off x="1367406" y="3129093"/>
              <a:ext cx="1845577" cy="2835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3427C3-DAE5-4F52-BDD9-03E0EEAE184F}"/>
                </a:ext>
              </a:extLst>
            </p:cNvPr>
            <p:cNvSpPr/>
            <p:nvPr/>
          </p:nvSpPr>
          <p:spPr>
            <a:xfrm>
              <a:off x="1367406" y="2583809"/>
              <a:ext cx="1845577" cy="545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Person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2FC868-9D40-4A01-BAB9-404978B41DD0}"/>
              </a:ext>
            </a:extLst>
          </p:cNvPr>
          <p:cNvGrpSpPr/>
          <p:nvPr/>
        </p:nvGrpSpPr>
        <p:grpSpPr>
          <a:xfrm>
            <a:off x="7930392" y="2583809"/>
            <a:ext cx="1845577" cy="3380763"/>
            <a:chOff x="1367406" y="2583809"/>
            <a:chExt cx="1845577" cy="338076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4FDFE8-4CF1-401A-A30A-4D6CE50ADDEE}"/>
                </a:ext>
              </a:extLst>
            </p:cNvPr>
            <p:cNvSpPr/>
            <p:nvPr/>
          </p:nvSpPr>
          <p:spPr>
            <a:xfrm>
              <a:off x="1367406" y="3129093"/>
              <a:ext cx="1845577" cy="2835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C503C1-3027-4AD5-9056-178309BB6256}"/>
                </a:ext>
              </a:extLst>
            </p:cNvPr>
            <p:cNvSpPr/>
            <p:nvPr/>
          </p:nvSpPr>
          <p:spPr>
            <a:xfrm>
              <a:off x="1367406" y="2583809"/>
              <a:ext cx="1845577" cy="545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Person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715F31-624B-4D34-898A-5E02DC8D93F1}"/>
              </a:ext>
            </a:extLst>
          </p:cNvPr>
          <p:cNvSpPr/>
          <p:nvPr/>
        </p:nvSpPr>
        <p:spPr>
          <a:xfrm>
            <a:off x="1543574" y="3359791"/>
            <a:ext cx="1468074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F4B9D1-BDE1-4618-81B6-C5F385B912AB}"/>
              </a:ext>
            </a:extLst>
          </p:cNvPr>
          <p:cNvSpPr/>
          <p:nvPr/>
        </p:nvSpPr>
        <p:spPr>
          <a:xfrm>
            <a:off x="1543574" y="3884103"/>
            <a:ext cx="1468074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708FF1-9C23-484F-9295-EC09705CE857}"/>
              </a:ext>
            </a:extLst>
          </p:cNvPr>
          <p:cNvSpPr/>
          <p:nvPr/>
        </p:nvSpPr>
        <p:spPr>
          <a:xfrm>
            <a:off x="1543574" y="4408415"/>
            <a:ext cx="1468074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036240-0122-42F7-B14F-DF957EA9A09E}"/>
              </a:ext>
            </a:extLst>
          </p:cNvPr>
          <p:cNvCxnSpPr/>
          <p:nvPr/>
        </p:nvCxnSpPr>
        <p:spPr>
          <a:xfrm flipH="1">
            <a:off x="3011648" y="889233"/>
            <a:ext cx="788565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592ABC-81F7-41D7-B843-573E1F5AFAFF}"/>
              </a:ext>
            </a:extLst>
          </p:cNvPr>
          <p:cNvSpPr txBox="1"/>
          <p:nvPr/>
        </p:nvSpPr>
        <p:spPr>
          <a:xfrm>
            <a:off x="4110606" y="671119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B894D-67A5-4558-898E-25A71B8B541A}"/>
              </a:ext>
            </a:extLst>
          </p:cNvPr>
          <p:cNvSpPr txBox="1"/>
          <p:nvPr/>
        </p:nvSpPr>
        <p:spPr>
          <a:xfrm>
            <a:off x="419450" y="436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사전작업</a:t>
            </a:r>
          </a:p>
        </p:txBody>
      </p:sp>
    </p:spTree>
    <p:extLst>
      <p:ext uri="{BB962C8B-B14F-4D97-AF65-F5344CB8AC3E}">
        <p14:creationId xmlns:p14="http://schemas.microsoft.com/office/powerpoint/2010/main" val="2860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4F7957-FC28-4194-A3B4-A6BD4082368E}"/>
              </a:ext>
            </a:extLst>
          </p:cNvPr>
          <p:cNvSpPr/>
          <p:nvPr/>
        </p:nvSpPr>
        <p:spPr>
          <a:xfrm>
            <a:off x="2063692" y="2197916"/>
            <a:ext cx="7382312" cy="2390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44C36F-4308-4691-BB7E-E45931074637}"/>
              </a:ext>
            </a:extLst>
          </p:cNvPr>
          <p:cNvSpPr/>
          <p:nvPr/>
        </p:nvSpPr>
        <p:spPr>
          <a:xfrm>
            <a:off x="4563612" y="1719743"/>
            <a:ext cx="1912690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Detect</a:t>
            </a:r>
            <a:endParaRPr lang="ko-KR" altLang="en-US" dirty="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34E5E5C4-A214-4B8E-A7F4-89D1F29D8338}"/>
              </a:ext>
            </a:extLst>
          </p:cNvPr>
          <p:cNvSpPr/>
          <p:nvPr/>
        </p:nvSpPr>
        <p:spPr>
          <a:xfrm rot="10800000">
            <a:off x="1753299" y="1635853"/>
            <a:ext cx="1803633" cy="562063"/>
          </a:xfrm>
          <a:prstGeom prst="trapezoid">
            <a:avLst>
              <a:gd name="adj" fmla="val 5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CFC79CF8-E28B-429B-9007-69BB640F68DD}"/>
              </a:ext>
            </a:extLst>
          </p:cNvPr>
          <p:cNvSpPr/>
          <p:nvPr/>
        </p:nvSpPr>
        <p:spPr>
          <a:xfrm>
            <a:off x="7952765" y="4588778"/>
            <a:ext cx="1803633" cy="562063"/>
          </a:xfrm>
          <a:prstGeom prst="trapezoid">
            <a:avLst>
              <a:gd name="adj" fmla="val 5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36C8DE-A98E-421C-93F6-B5117771A2A7}"/>
              </a:ext>
            </a:extLst>
          </p:cNvPr>
          <p:cNvGrpSpPr/>
          <p:nvPr/>
        </p:nvGrpSpPr>
        <p:grpSpPr>
          <a:xfrm>
            <a:off x="2177766" y="260060"/>
            <a:ext cx="954697" cy="897622"/>
            <a:chOff x="612396" y="117446"/>
            <a:chExt cx="1543575" cy="1451295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0E6C2BE0-B700-418C-99C7-5EBA06740D2E}"/>
                </a:ext>
              </a:extLst>
            </p:cNvPr>
            <p:cNvSpPr/>
            <p:nvPr/>
          </p:nvSpPr>
          <p:spPr>
            <a:xfrm>
              <a:off x="780176" y="260059"/>
              <a:ext cx="1208015" cy="1208015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4DCD4A3-F62B-45C5-8462-109128BF90F6}"/>
                </a:ext>
              </a:extLst>
            </p:cNvPr>
            <p:cNvSpPr/>
            <p:nvPr/>
          </p:nvSpPr>
          <p:spPr>
            <a:xfrm>
              <a:off x="612396" y="117446"/>
              <a:ext cx="1543575" cy="1451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1B51D7-ABA8-4E74-90DA-A24D22A08765}"/>
              </a:ext>
            </a:extLst>
          </p:cNvPr>
          <p:cNvCxnSpPr/>
          <p:nvPr/>
        </p:nvCxnSpPr>
        <p:spPr>
          <a:xfrm>
            <a:off x="2655114" y="1233182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98F5AA-E004-4891-A6D1-71A7FA17F55C}"/>
              </a:ext>
            </a:extLst>
          </p:cNvPr>
          <p:cNvCxnSpPr/>
          <p:nvPr/>
        </p:nvCxnSpPr>
        <p:spPr>
          <a:xfrm>
            <a:off x="8854581" y="5234730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E99E3C-D1F2-446D-AC43-387523C67886}"/>
              </a:ext>
            </a:extLst>
          </p:cNvPr>
          <p:cNvSpPr txBox="1"/>
          <p:nvPr/>
        </p:nvSpPr>
        <p:spPr>
          <a:xfrm>
            <a:off x="7812468" y="5813571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faceId</a:t>
            </a:r>
            <a:r>
              <a:rPr lang="en-US" altLang="ko-KR" dirty="0"/>
              <a:t>, age, gender …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D3B26-9CF9-4C47-AD14-A783361DA395}"/>
              </a:ext>
            </a:extLst>
          </p:cNvPr>
          <p:cNvSpPr txBox="1"/>
          <p:nvPr/>
        </p:nvSpPr>
        <p:spPr>
          <a:xfrm>
            <a:off x="402672" y="486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식별과정</a:t>
            </a:r>
          </a:p>
        </p:txBody>
      </p:sp>
    </p:spTree>
    <p:extLst>
      <p:ext uri="{BB962C8B-B14F-4D97-AF65-F5344CB8AC3E}">
        <p14:creationId xmlns:p14="http://schemas.microsoft.com/office/powerpoint/2010/main" val="266035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4F7957-FC28-4194-A3B4-A6BD4082368E}"/>
              </a:ext>
            </a:extLst>
          </p:cNvPr>
          <p:cNvSpPr/>
          <p:nvPr/>
        </p:nvSpPr>
        <p:spPr>
          <a:xfrm>
            <a:off x="2063692" y="2197916"/>
            <a:ext cx="7382312" cy="2390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44C36F-4308-4691-BB7E-E45931074637}"/>
              </a:ext>
            </a:extLst>
          </p:cNvPr>
          <p:cNvSpPr/>
          <p:nvPr/>
        </p:nvSpPr>
        <p:spPr>
          <a:xfrm>
            <a:off x="4563612" y="1719743"/>
            <a:ext cx="1912690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Identify</a:t>
            </a:r>
            <a:endParaRPr lang="ko-KR" altLang="en-US" dirty="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34E5E5C4-A214-4B8E-A7F4-89D1F29D8338}"/>
              </a:ext>
            </a:extLst>
          </p:cNvPr>
          <p:cNvSpPr/>
          <p:nvPr/>
        </p:nvSpPr>
        <p:spPr>
          <a:xfrm rot="10800000">
            <a:off x="1753299" y="1635853"/>
            <a:ext cx="1803633" cy="562063"/>
          </a:xfrm>
          <a:prstGeom prst="trapezoid">
            <a:avLst>
              <a:gd name="adj" fmla="val 5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CFC79CF8-E28B-429B-9007-69BB640F68DD}"/>
              </a:ext>
            </a:extLst>
          </p:cNvPr>
          <p:cNvSpPr/>
          <p:nvPr/>
        </p:nvSpPr>
        <p:spPr>
          <a:xfrm>
            <a:off x="7952765" y="4588778"/>
            <a:ext cx="1803633" cy="562063"/>
          </a:xfrm>
          <a:prstGeom prst="trapezoid">
            <a:avLst>
              <a:gd name="adj" fmla="val 5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2DF859-0884-4E62-B2E2-8C06F2A20328}"/>
              </a:ext>
            </a:extLst>
          </p:cNvPr>
          <p:cNvCxnSpPr/>
          <p:nvPr/>
        </p:nvCxnSpPr>
        <p:spPr>
          <a:xfrm>
            <a:off x="2642532" y="1191237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725729-2CBB-49F6-9BE6-9770DE9000F1}"/>
              </a:ext>
            </a:extLst>
          </p:cNvPr>
          <p:cNvSpPr txBox="1"/>
          <p:nvPr/>
        </p:nvSpPr>
        <p:spPr>
          <a:xfrm>
            <a:off x="1657170" y="82190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faceId</a:t>
            </a:r>
            <a:r>
              <a:rPr lang="en-US" altLang="ko-KR" dirty="0"/>
              <a:t>, </a:t>
            </a:r>
            <a:r>
              <a:rPr lang="en-US" altLang="ko-KR" dirty="0" err="1"/>
              <a:t>personGroupId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D20DFC-C404-4987-8305-EE94C5FF7145}"/>
              </a:ext>
            </a:extLst>
          </p:cNvPr>
          <p:cNvCxnSpPr/>
          <p:nvPr/>
        </p:nvCxnSpPr>
        <p:spPr>
          <a:xfrm>
            <a:off x="8816829" y="5360565"/>
            <a:ext cx="0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5354D0-C0F5-4F4A-914D-4A51C2749ECA}"/>
              </a:ext>
            </a:extLst>
          </p:cNvPr>
          <p:cNvSpPr txBox="1"/>
          <p:nvPr/>
        </p:nvSpPr>
        <p:spPr>
          <a:xfrm>
            <a:off x="7860486" y="5889071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personId</a:t>
            </a:r>
            <a:r>
              <a:rPr lang="en-US" altLang="ko-KR" dirty="0"/>
              <a:t>, confidence …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E10A2-F664-4683-810E-23C8A94D62EA}"/>
              </a:ext>
            </a:extLst>
          </p:cNvPr>
          <p:cNvSpPr txBox="1"/>
          <p:nvPr/>
        </p:nvSpPr>
        <p:spPr>
          <a:xfrm>
            <a:off x="402672" y="486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식별과정</a:t>
            </a:r>
          </a:p>
        </p:txBody>
      </p:sp>
    </p:spTree>
    <p:extLst>
      <p:ext uri="{BB962C8B-B14F-4D97-AF65-F5344CB8AC3E}">
        <p14:creationId xmlns:p14="http://schemas.microsoft.com/office/powerpoint/2010/main" val="60762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CE6C23-C5A5-44C3-9E48-4C2E4172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30" y="2538892"/>
            <a:ext cx="121920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6D7CC6-34BE-493C-A41F-D12F2C32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19" y="2578740"/>
            <a:ext cx="1543050" cy="1400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B5CD27-A85A-4F73-8659-78B8AA40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30" y="334381"/>
            <a:ext cx="1292161" cy="12511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31340A-B900-44F9-878B-D3E94C56DB6D}"/>
              </a:ext>
            </a:extLst>
          </p:cNvPr>
          <p:cNvCxnSpPr/>
          <p:nvPr/>
        </p:nvCxnSpPr>
        <p:spPr>
          <a:xfrm>
            <a:off x="4345241" y="1677798"/>
            <a:ext cx="0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4F90B1-1F55-40AF-8F4A-659FA4AD089E}"/>
              </a:ext>
            </a:extLst>
          </p:cNvPr>
          <p:cNvCxnSpPr/>
          <p:nvPr/>
        </p:nvCxnSpPr>
        <p:spPr>
          <a:xfrm flipH="1">
            <a:off x="2525086" y="2894202"/>
            <a:ext cx="1098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0FB023-68E0-48FF-82D3-16ADCB11DBCB}"/>
              </a:ext>
            </a:extLst>
          </p:cNvPr>
          <p:cNvCxnSpPr/>
          <p:nvPr/>
        </p:nvCxnSpPr>
        <p:spPr>
          <a:xfrm>
            <a:off x="2541864" y="3598877"/>
            <a:ext cx="108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21CB2B-EC7A-4430-8867-6CD9D3DB8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442" y="5811973"/>
            <a:ext cx="1809488" cy="898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F2934D-46DC-445D-9AB5-2104EFD3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381" y="2827959"/>
            <a:ext cx="2013715" cy="87726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D3F09F-0E5B-4F4F-8828-5460675739A9}"/>
              </a:ext>
            </a:extLst>
          </p:cNvPr>
          <p:cNvCxnSpPr>
            <a:cxnSpLocks/>
          </p:cNvCxnSpPr>
          <p:nvPr/>
        </p:nvCxnSpPr>
        <p:spPr>
          <a:xfrm>
            <a:off x="8013144" y="4061648"/>
            <a:ext cx="0" cy="159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167802-CD4D-452B-992A-F7637D2B45A8}"/>
              </a:ext>
            </a:extLst>
          </p:cNvPr>
          <p:cNvCxnSpPr>
            <a:cxnSpLocks/>
          </p:cNvCxnSpPr>
          <p:nvPr/>
        </p:nvCxnSpPr>
        <p:spPr>
          <a:xfrm flipV="1">
            <a:off x="8541650" y="4113207"/>
            <a:ext cx="0" cy="14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BE7FBC-59C1-4EDD-950F-BD220778756F}"/>
              </a:ext>
            </a:extLst>
          </p:cNvPr>
          <p:cNvCxnSpPr>
            <a:cxnSpLocks/>
          </p:cNvCxnSpPr>
          <p:nvPr/>
        </p:nvCxnSpPr>
        <p:spPr>
          <a:xfrm flipV="1">
            <a:off x="5069069" y="2732033"/>
            <a:ext cx="2531071" cy="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61AAB3D-9FA9-4BF4-80B1-ADE45D9A1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146" y="2750403"/>
            <a:ext cx="1155134" cy="116735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FF4164-C152-4650-827D-15123229A9A9}"/>
              </a:ext>
            </a:extLst>
          </p:cNvPr>
          <p:cNvCxnSpPr/>
          <p:nvPr/>
        </p:nvCxnSpPr>
        <p:spPr>
          <a:xfrm>
            <a:off x="9045700" y="3215765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446C2D6-FF2F-411B-9FFC-FAF42DF38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248" y="2484947"/>
            <a:ext cx="468356" cy="3693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689F74-E5B0-4236-82A9-C9A1E34BC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0186" y="4689817"/>
            <a:ext cx="842629" cy="2170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980D65-3D82-4848-ADB7-FD86437E1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042" y="4349423"/>
            <a:ext cx="468356" cy="3693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2D6AF6-284A-473E-90AB-9197DEE3A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6377" y="2925322"/>
            <a:ext cx="842629" cy="2170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5749BC-247B-4DEC-A37B-E4B2BDB71BE4}"/>
              </a:ext>
            </a:extLst>
          </p:cNvPr>
          <p:cNvSpPr txBox="1"/>
          <p:nvPr/>
        </p:nvSpPr>
        <p:spPr>
          <a:xfrm>
            <a:off x="1486984" y="1932409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지시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촬영 사진 저장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B719F87-D959-4DE6-9EBE-E3D812CA46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944" y="1484683"/>
            <a:ext cx="1158939" cy="4835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886459-4F47-47CB-99E0-75AF9A4ADBE5}"/>
              </a:ext>
            </a:extLst>
          </p:cNvPr>
          <p:cNvSpPr txBox="1"/>
          <p:nvPr/>
        </p:nvSpPr>
        <p:spPr>
          <a:xfrm>
            <a:off x="3549406" y="156852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신호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1605A4F-CE04-4809-9B79-140C869B9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4613" y="1671837"/>
            <a:ext cx="1158939" cy="4835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5E45AA-5F76-40D2-AA01-FB8177B2709D}"/>
              </a:ext>
            </a:extLst>
          </p:cNvPr>
          <p:cNvSpPr txBox="1"/>
          <p:nvPr/>
        </p:nvSpPr>
        <p:spPr>
          <a:xfrm>
            <a:off x="5952298" y="21228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32ECA2-4B8C-43BA-B769-991DB43CA6F3}"/>
              </a:ext>
            </a:extLst>
          </p:cNvPr>
          <p:cNvSpPr txBox="1"/>
          <p:nvPr/>
        </p:nvSpPr>
        <p:spPr>
          <a:xfrm>
            <a:off x="4510392" y="4096063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식별된 사진이 본인이라면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자신의 </a:t>
            </a:r>
            <a:r>
              <a:rPr lang="en-US" altLang="ko-KR" dirty="0"/>
              <a:t>name</a:t>
            </a:r>
            <a:r>
              <a:rPr lang="ko-KR" altLang="en-US" dirty="0"/>
              <a:t>값 전송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CE16C-86BC-47FD-B1B6-806EA85F39AF}"/>
              </a:ext>
            </a:extLst>
          </p:cNvPr>
          <p:cNvSpPr txBox="1"/>
          <p:nvPr/>
        </p:nvSpPr>
        <p:spPr>
          <a:xfrm>
            <a:off x="8847651" y="2109537"/>
            <a:ext cx="34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r>
              <a:rPr lang="ko-KR" altLang="en-US" dirty="0"/>
              <a:t>에서 수신한 </a:t>
            </a:r>
            <a:r>
              <a:rPr lang="en-US" altLang="ko-KR" dirty="0"/>
              <a:t>name</a:t>
            </a:r>
            <a:r>
              <a:rPr lang="ko-KR" altLang="en-US" dirty="0"/>
              <a:t>값으로</a:t>
            </a:r>
            <a:endParaRPr lang="en-US" altLang="ko-KR" dirty="0"/>
          </a:p>
          <a:p>
            <a:r>
              <a:rPr lang="en-US" altLang="ko-KR" dirty="0" err="1"/>
              <a:t>Crm</a:t>
            </a:r>
            <a:r>
              <a:rPr lang="ko-KR" altLang="en-US" dirty="0"/>
              <a:t>에 출석 정보 업데이트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887CF1B-4FA7-4EB8-8AF6-6FC672C0D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9191" y="4798338"/>
            <a:ext cx="759652" cy="749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30988-3FFE-4308-B251-671294C27536}"/>
              </a:ext>
            </a:extLst>
          </p:cNvPr>
          <p:cNvSpPr txBox="1"/>
          <p:nvPr/>
        </p:nvSpPr>
        <p:spPr>
          <a:xfrm>
            <a:off x="5330611" y="540324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r>
              <a:rPr lang="ko-KR" altLang="en-US" dirty="0"/>
              <a:t>에서 수신한 </a:t>
            </a:r>
            <a:endParaRPr lang="en-US" altLang="ko-KR" dirty="0"/>
          </a:p>
          <a:p>
            <a:r>
              <a:rPr lang="ko-KR" altLang="en-US" dirty="0"/>
              <a:t>사진으로 사진 식별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7FE1E6-02BE-4394-9157-5B1D698A3D30}"/>
              </a:ext>
            </a:extLst>
          </p:cNvPr>
          <p:cNvCxnSpPr>
            <a:cxnSpLocks/>
          </p:cNvCxnSpPr>
          <p:nvPr/>
        </p:nvCxnSpPr>
        <p:spPr>
          <a:xfrm flipH="1">
            <a:off x="5062007" y="3353392"/>
            <a:ext cx="2531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C8D5F523-AB92-420B-9352-9A82124B3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5115" y="3112747"/>
            <a:ext cx="842629" cy="2170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379B03-A600-4A58-ADF5-98EB3E7E00C1}"/>
              </a:ext>
            </a:extLst>
          </p:cNvPr>
          <p:cNvSpPr txBox="1"/>
          <p:nvPr/>
        </p:nvSpPr>
        <p:spPr>
          <a:xfrm>
            <a:off x="5282573" y="29152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 결과 전송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891C4F-B281-4791-A6ED-BEA9ADADE540}"/>
              </a:ext>
            </a:extLst>
          </p:cNvPr>
          <p:cNvCxnSpPr>
            <a:cxnSpLocks/>
          </p:cNvCxnSpPr>
          <p:nvPr/>
        </p:nvCxnSpPr>
        <p:spPr>
          <a:xfrm>
            <a:off x="5036191" y="3911905"/>
            <a:ext cx="261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31E838D3-CB5A-48E4-9998-9BD44E60A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3291" y="3633014"/>
            <a:ext cx="842629" cy="217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884AF-0EC0-49ED-82DF-1F5CFA283FFD}"/>
              </a:ext>
            </a:extLst>
          </p:cNvPr>
          <p:cNvSpPr txBox="1"/>
          <p:nvPr/>
        </p:nvSpPr>
        <p:spPr>
          <a:xfrm>
            <a:off x="729842" y="4362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이전에 제시한 아키텍처</a:t>
            </a:r>
          </a:p>
        </p:txBody>
      </p:sp>
    </p:spTree>
    <p:extLst>
      <p:ext uri="{BB962C8B-B14F-4D97-AF65-F5344CB8AC3E}">
        <p14:creationId xmlns:p14="http://schemas.microsoft.com/office/powerpoint/2010/main" val="5615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CE6C23-C5A5-44C3-9E48-4C2E4172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30" y="2538892"/>
            <a:ext cx="121920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6D7CC6-34BE-493C-A41F-D12F2C32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19" y="2578740"/>
            <a:ext cx="1543050" cy="1400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B5CD27-A85A-4F73-8659-78B8AA40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30" y="334381"/>
            <a:ext cx="1292161" cy="12511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31340A-B900-44F9-878B-D3E94C56DB6D}"/>
              </a:ext>
            </a:extLst>
          </p:cNvPr>
          <p:cNvCxnSpPr/>
          <p:nvPr/>
        </p:nvCxnSpPr>
        <p:spPr>
          <a:xfrm>
            <a:off x="4345241" y="1677798"/>
            <a:ext cx="0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4F90B1-1F55-40AF-8F4A-659FA4AD089E}"/>
              </a:ext>
            </a:extLst>
          </p:cNvPr>
          <p:cNvCxnSpPr/>
          <p:nvPr/>
        </p:nvCxnSpPr>
        <p:spPr>
          <a:xfrm flipH="1">
            <a:off x="2525086" y="2894202"/>
            <a:ext cx="1098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0FB023-68E0-48FF-82D3-16ADCB11DBCB}"/>
              </a:ext>
            </a:extLst>
          </p:cNvPr>
          <p:cNvCxnSpPr/>
          <p:nvPr/>
        </p:nvCxnSpPr>
        <p:spPr>
          <a:xfrm>
            <a:off x="2541864" y="3598877"/>
            <a:ext cx="108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21CB2B-EC7A-4430-8867-6CD9D3DB8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66" y="5054363"/>
            <a:ext cx="1809488" cy="898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F2934D-46DC-445D-9AB5-2104EFD3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868" y="2823418"/>
            <a:ext cx="2013715" cy="87726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D3F09F-0E5B-4F4F-8828-5460675739A9}"/>
              </a:ext>
            </a:extLst>
          </p:cNvPr>
          <p:cNvCxnSpPr/>
          <p:nvPr/>
        </p:nvCxnSpPr>
        <p:spPr>
          <a:xfrm>
            <a:off x="4085439" y="4100992"/>
            <a:ext cx="0" cy="8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167802-CD4D-452B-992A-F7637D2B45A8}"/>
              </a:ext>
            </a:extLst>
          </p:cNvPr>
          <p:cNvCxnSpPr/>
          <p:nvPr/>
        </p:nvCxnSpPr>
        <p:spPr>
          <a:xfrm flipV="1">
            <a:off x="4613945" y="4152550"/>
            <a:ext cx="0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BE7FBC-59C1-4EDD-950F-BD220778756F}"/>
              </a:ext>
            </a:extLst>
          </p:cNvPr>
          <p:cNvCxnSpPr/>
          <p:nvPr/>
        </p:nvCxnSpPr>
        <p:spPr>
          <a:xfrm>
            <a:off x="5036191" y="3262049"/>
            <a:ext cx="911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61AAB3D-9FA9-4BF4-80B1-ADE45D9A1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548" y="2692607"/>
            <a:ext cx="1155134" cy="116735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FF4164-C152-4650-827D-15123229A9A9}"/>
              </a:ext>
            </a:extLst>
          </p:cNvPr>
          <p:cNvCxnSpPr/>
          <p:nvPr/>
        </p:nvCxnSpPr>
        <p:spPr>
          <a:xfrm>
            <a:off x="7793372" y="3276286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177251-F49F-4347-BBC6-B78C9FA204E6}"/>
              </a:ext>
            </a:extLst>
          </p:cNvPr>
          <p:cNvSpPr txBox="1"/>
          <p:nvPr/>
        </p:nvSpPr>
        <p:spPr>
          <a:xfrm>
            <a:off x="4345241" y="18126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신호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FE364-660C-49C8-9E88-2EC94E56FE56}"/>
              </a:ext>
            </a:extLst>
          </p:cNvPr>
          <p:cNvSpPr txBox="1"/>
          <p:nvPr/>
        </p:nvSpPr>
        <p:spPr>
          <a:xfrm>
            <a:off x="1486984" y="1932409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지시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촬영 사진 저장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5A28EFB-594F-4D3E-B509-3A41F7101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944" y="1484683"/>
            <a:ext cx="1158939" cy="4835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6EA319-1045-422B-A520-745B2C57A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486" y="4357077"/>
            <a:ext cx="1158939" cy="4835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2612C7-4011-4B97-921B-64D5BA1B0A05}"/>
              </a:ext>
            </a:extLst>
          </p:cNvPr>
          <p:cNvSpPr txBox="1"/>
          <p:nvPr/>
        </p:nvSpPr>
        <p:spPr>
          <a:xfrm>
            <a:off x="2051500" y="4804803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전송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사진 식별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2A1F6-5D94-446C-A10B-1F2F8F7B8450}"/>
              </a:ext>
            </a:extLst>
          </p:cNvPr>
          <p:cNvSpPr txBox="1"/>
          <p:nvPr/>
        </p:nvSpPr>
        <p:spPr>
          <a:xfrm>
            <a:off x="5370836" y="395043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식별된 사진이 본인이라면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자신의 </a:t>
            </a:r>
            <a:r>
              <a:rPr lang="en-US" altLang="ko-KR" dirty="0"/>
              <a:t>name</a:t>
            </a:r>
            <a:r>
              <a:rPr lang="ko-KR" altLang="en-US" dirty="0"/>
              <a:t>값 전송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CC96CD2-0D5A-4FA0-8829-877B13567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034" y="3488607"/>
            <a:ext cx="1158939" cy="4835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5BAF9A-ABAA-4223-B112-251883F98DF3}"/>
              </a:ext>
            </a:extLst>
          </p:cNvPr>
          <p:cNvSpPr txBox="1"/>
          <p:nvPr/>
        </p:nvSpPr>
        <p:spPr>
          <a:xfrm>
            <a:off x="7682257" y="2123250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.Net</a:t>
            </a:r>
            <a:r>
              <a:rPr lang="ko-KR" altLang="en-US" dirty="0"/>
              <a:t> 에서 수신한 </a:t>
            </a:r>
            <a:r>
              <a:rPr lang="en-US" altLang="ko-KR" dirty="0"/>
              <a:t>name</a:t>
            </a:r>
            <a:r>
              <a:rPr lang="ko-KR" altLang="en-US" dirty="0"/>
              <a:t>값으로</a:t>
            </a:r>
            <a:endParaRPr lang="en-US" altLang="ko-KR" dirty="0"/>
          </a:p>
          <a:p>
            <a:r>
              <a:rPr lang="en-US" altLang="ko-KR" dirty="0" err="1"/>
              <a:t>Crm</a:t>
            </a:r>
            <a:r>
              <a:rPr lang="ko-KR" altLang="en-US" dirty="0"/>
              <a:t>에 출석 정보 업데이트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AACC35-C05E-4D06-8BB3-7ED4CE713A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682" y="1449098"/>
            <a:ext cx="759652" cy="7493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A12F77-E2D2-405C-95B1-47740B2E3A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233" y="4345389"/>
            <a:ext cx="468356" cy="3693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61E6079-DD51-4308-9F6B-9A7B2320A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3215" y="4488249"/>
            <a:ext cx="842629" cy="21704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3AA586D-6288-453C-8E76-CB40B7D31D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3372" y="2934647"/>
            <a:ext cx="842629" cy="2170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15A5211-AE7E-4970-BACA-F3F8E758CD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671" y="2907873"/>
            <a:ext cx="842629" cy="2170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F8E4C-2F90-47A1-9FFD-81189A485D81}"/>
              </a:ext>
            </a:extLst>
          </p:cNvPr>
          <p:cNvSpPr txBox="1"/>
          <p:nvPr/>
        </p:nvSpPr>
        <p:spPr>
          <a:xfrm>
            <a:off x="729842" y="4362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수정된 아키텍처</a:t>
            </a:r>
          </a:p>
        </p:txBody>
      </p:sp>
    </p:spTree>
    <p:extLst>
      <p:ext uri="{BB962C8B-B14F-4D97-AF65-F5344CB8AC3E}">
        <p14:creationId xmlns:p14="http://schemas.microsoft.com/office/powerpoint/2010/main" val="29074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준비 1">
            <a:extLst>
              <a:ext uri="{FF2B5EF4-FFF2-40B4-BE49-F238E27FC236}">
                <a16:creationId xmlns:a16="http://schemas.microsoft.com/office/drawing/2014/main" id="{899FC6AE-E531-492E-9137-A10C17CCB941}"/>
              </a:ext>
            </a:extLst>
          </p:cNvPr>
          <p:cNvSpPr/>
          <p:nvPr/>
        </p:nvSpPr>
        <p:spPr>
          <a:xfrm>
            <a:off x="1837188" y="456767"/>
            <a:ext cx="1384183" cy="67950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9FD2675C-35D2-4DE7-8AB8-5A039BE80C44}"/>
              </a:ext>
            </a:extLst>
          </p:cNvPr>
          <p:cNvSpPr/>
          <p:nvPr/>
        </p:nvSpPr>
        <p:spPr>
          <a:xfrm>
            <a:off x="3775046" y="456766"/>
            <a:ext cx="1384183" cy="679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사진촬영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7EB213BA-801F-4ECD-928F-531A9A08BA69}"/>
              </a:ext>
            </a:extLst>
          </p:cNvPr>
          <p:cNvSpPr/>
          <p:nvPr/>
        </p:nvSpPr>
        <p:spPr>
          <a:xfrm>
            <a:off x="3775046" y="1582988"/>
            <a:ext cx="1384183" cy="679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사진식별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1521126-4ADC-4726-ACB0-43F22A7EA3A3}"/>
              </a:ext>
            </a:extLst>
          </p:cNvPr>
          <p:cNvSpPr/>
          <p:nvPr/>
        </p:nvSpPr>
        <p:spPr>
          <a:xfrm>
            <a:off x="3775045" y="3835432"/>
            <a:ext cx="1384183" cy="679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저장신호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46F980C-E01A-43B1-9DB7-3D02609F0C93}"/>
              </a:ext>
            </a:extLst>
          </p:cNvPr>
          <p:cNvSpPr/>
          <p:nvPr/>
        </p:nvSpPr>
        <p:spPr>
          <a:xfrm>
            <a:off x="3775045" y="4961654"/>
            <a:ext cx="1384183" cy="679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CRM</a:t>
            </a:r>
            <a:r>
              <a:rPr lang="ko-KR" altLang="en-US" dirty="0"/>
              <a:t>저장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A9C8FCE-2231-4811-A5A4-E5D420A65774}"/>
              </a:ext>
            </a:extLst>
          </p:cNvPr>
          <p:cNvSpPr/>
          <p:nvPr/>
        </p:nvSpPr>
        <p:spPr>
          <a:xfrm>
            <a:off x="3775045" y="6087876"/>
            <a:ext cx="1384183" cy="679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결과전송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11F4A3E4-1B2B-44C6-B53B-981979555D92}"/>
              </a:ext>
            </a:extLst>
          </p:cNvPr>
          <p:cNvSpPr/>
          <p:nvPr/>
        </p:nvSpPr>
        <p:spPr>
          <a:xfrm>
            <a:off x="3775045" y="2709208"/>
            <a:ext cx="1384183" cy="6795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3D9C25-AFC5-4A0C-996B-A57C2F7CD4A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221371" y="796520"/>
            <a:ext cx="553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FE0A43-AD3C-4EFF-A89D-6B2DF5EAEEB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467138" y="1136274"/>
            <a:ext cx="0" cy="44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79AF8B-5DD2-4AF2-98BA-2FB298BAF16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467137" y="2262496"/>
            <a:ext cx="1" cy="44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A0462D-671A-4B68-A2A5-105E2C03AF30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4467137" y="3388717"/>
            <a:ext cx="0" cy="44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085790-9B34-4D13-9615-72E512CC7C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67137" y="4514940"/>
            <a:ext cx="0" cy="44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D5FA1B-DA86-4BFF-BB1E-C85E2CD8CBB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67137" y="5641162"/>
            <a:ext cx="0" cy="44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77F2677-F190-4091-8AD7-FBEB35B98385}"/>
              </a:ext>
            </a:extLst>
          </p:cNvPr>
          <p:cNvCxnSpPr>
            <a:stCxn id="7" idx="1"/>
            <a:endCxn id="2" idx="2"/>
          </p:cNvCxnSpPr>
          <p:nvPr/>
        </p:nvCxnSpPr>
        <p:spPr>
          <a:xfrm rot="10800000">
            <a:off x="2529281" y="1136276"/>
            <a:ext cx="1245765" cy="5291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EF279B-4BD8-4999-ACF9-8147E2A52CD2}"/>
              </a:ext>
            </a:extLst>
          </p:cNvPr>
          <p:cNvCxnSpPr>
            <a:stCxn id="9" idx="1"/>
          </p:cNvCxnSpPr>
          <p:nvPr/>
        </p:nvCxnSpPr>
        <p:spPr>
          <a:xfrm flipH="1">
            <a:off x="2529280" y="3048963"/>
            <a:ext cx="1245765" cy="2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11D3FA-CC4D-4282-B79C-C571F000BD29}"/>
              </a:ext>
            </a:extLst>
          </p:cNvPr>
          <p:cNvSpPr/>
          <p:nvPr/>
        </p:nvSpPr>
        <p:spPr>
          <a:xfrm>
            <a:off x="1085059" y="611854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7836E-D4A6-43D9-96BB-F0C9D6F0E2EA}"/>
              </a:ext>
            </a:extLst>
          </p:cNvPr>
          <p:cNvSpPr txBox="1"/>
          <p:nvPr/>
        </p:nvSpPr>
        <p:spPr>
          <a:xfrm>
            <a:off x="5367360" y="611854"/>
            <a:ext cx="32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 : Python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DD457A-E49D-4F2B-86B9-C978BC3E68A1}"/>
              </a:ext>
            </a:extLst>
          </p:cNvPr>
          <p:cNvSpPr/>
          <p:nvPr/>
        </p:nvSpPr>
        <p:spPr>
          <a:xfrm>
            <a:off x="5367360" y="16695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 : Python (Azure API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D71DBE-9561-4A6B-8F2B-8C104D7E2D52}"/>
              </a:ext>
            </a:extLst>
          </p:cNvPr>
          <p:cNvSpPr/>
          <p:nvPr/>
        </p:nvSpPr>
        <p:spPr>
          <a:xfrm>
            <a:off x="5367360" y="3990520"/>
            <a:ext cx="671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 : Python (name</a:t>
            </a:r>
            <a:r>
              <a:rPr lang="ko-KR" altLang="en-US" dirty="0"/>
              <a:t>값 전송</a:t>
            </a:r>
            <a:r>
              <a:rPr lang="en-US" altLang="ko-KR" dirty="0"/>
              <a:t>,</a:t>
            </a:r>
            <a:r>
              <a:rPr lang="ko-KR" altLang="en-US" dirty="0"/>
              <a:t>서버에서 </a:t>
            </a:r>
            <a:r>
              <a:rPr lang="en-US" altLang="ko-KR" dirty="0" err="1"/>
              <a:t>.Net</a:t>
            </a:r>
            <a:r>
              <a:rPr lang="ko-KR" altLang="en-US" dirty="0"/>
              <a:t>이 수신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B60462-1A7A-4104-B43F-2438CAED5C89}"/>
              </a:ext>
            </a:extLst>
          </p:cNvPr>
          <p:cNvSpPr/>
          <p:nvPr/>
        </p:nvSpPr>
        <p:spPr>
          <a:xfrm>
            <a:off x="5367360" y="51167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서버 컴퓨터 </a:t>
            </a:r>
            <a:r>
              <a:rPr lang="en-US" altLang="ko-KR" dirty="0"/>
              <a:t>: C# (</a:t>
            </a:r>
            <a:r>
              <a:rPr lang="en-US" altLang="ko-KR" dirty="0" err="1"/>
              <a:t>Entity.cs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BB9C1-AE19-4E33-87CF-4DD7AD62C9FC}"/>
              </a:ext>
            </a:extLst>
          </p:cNvPr>
          <p:cNvSpPr txBox="1"/>
          <p:nvPr/>
        </p:nvSpPr>
        <p:spPr>
          <a:xfrm>
            <a:off x="4514703" y="33136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3EF3A1-5AAC-4FE4-988C-F3D637BF5C53}"/>
              </a:ext>
            </a:extLst>
          </p:cNvPr>
          <p:cNvSpPr txBox="1"/>
          <p:nvPr/>
        </p:nvSpPr>
        <p:spPr>
          <a:xfrm>
            <a:off x="3322041" y="27092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32047-684A-4EC4-B8D0-51C7AFD963F4}"/>
              </a:ext>
            </a:extLst>
          </p:cNvPr>
          <p:cNvSpPr txBox="1"/>
          <p:nvPr/>
        </p:nvSpPr>
        <p:spPr>
          <a:xfrm>
            <a:off x="93318" y="192274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856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DF0C-7A7C-4747-84DD-DF8CE7588AAA}"/>
              </a:ext>
            </a:extLst>
          </p:cNvPr>
          <p:cNvSpPr/>
          <p:nvPr/>
        </p:nvSpPr>
        <p:spPr>
          <a:xfrm>
            <a:off x="2407640" y="439374"/>
            <a:ext cx="1291905" cy="1197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66A9-A733-491C-9BB1-BE7D8D48B628}"/>
              </a:ext>
            </a:extLst>
          </p:cNvPr>
          <p:cNvSpPr/>
          <p:nvPr/>
        </p:nvSpPr>
        <p:spPr>
          <a:xfrm>
            <a:off x="4414007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사진식별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D6E71-B6F5-4375-8385-473D01460AC0}"/>
              </a:ext>
            </a:extLst>
          </p:cNvPr>
          <p:cNvSpPr/>
          <p:nvPr/>
        </p:nvSpPr>
        <p:spPr>
          <a:xfrm>
            <a:off x="642037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저장신호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833E-61EB-4F48-95C2-47C028531DE1}"/>
              </a:ext>
            </a:extLst>
          </p:cNvPr>
          <p:cNvSpPr/>
          <p:nvPr/>
        </p:nvSpPr>
        <p:spPr>
          <a:xfrm>
            <a:off x="8426741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CRM</a:t>
            </a:r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07852-4D90-46E8-9A75-CC2873C98E47}"/>
              </a:ext>
            </a:extLst>
          </p:cNvPr>
          <p:cNvSpPr/>
          <p:nvPr/>
        </p:nvSpPr>
        <p:spPr>
          <a:xfrm>
            <a:off x="10433108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결과전송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CEFB03-F46C-4562-9639-92870A6EF78E}"/>
              </a:ext>
            </a:extLst>
          </p:cNvPr>
          <p:cNvSpPr/>
          <p:nvPr/>
        </p:nvSpPr>
        <p:spPr>
          <a:xfrm>
            <a:off x="49215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83938-C12C-4864-A646-0FB1A7D42DDD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84059" y="1038138"/>
            <a:ext cx="62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727E5-45D1-46D0-801D-99034F3D55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99545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8016A-6B33-4202-B1EF-CE8C5B18E1C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5912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0394AE-58A7-45F7-B672-C64FD0792B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712279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1BE31E-8033-4AF8-A66C-FDB04AF92A1E}"/>
              </a:ext>
            </a:extLst>
          </p:cNvPr>
          <p:cNvCxnSpPr>
            <a:endCxn id="8" idx="1"/>
          </p:cNvCxnSpPr>
          <p:nvPr/>
        </p:nvCxnSpPr>
        <p:spPr>
          <a:xfrm>
            <a:off x="9718646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DB72F97-6E9E-4D48-B073-0E02A1B650C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492154" y="1038138"/>
            <a:ext cx="11232859" cy="12700"/>
          </a:xfrm>
          <a:prstGeom prst="bentConnector5">
            <a:avLst>
              <a:gd name="adj1" fmla="val -2035"/>
              <a:gd name="adj2" fmla="val -6894496"/>
              <a:gd name="adj3" fmla="val 102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11309DC-F9C6-4EED-A16E-083D15EA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5" y="2563798"/>
            <a:ext cx="6219825" cy="3438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E28973-980A-41CB-97C3-320C8776953A}"/>
              </a:ext>
            </a:extLst>
          </p:cNvPr>
          <p:cNvSpPr txBox="1"/>
          <p:nvPr/>
        </p:nvSpPr>
        <p:spPr>
          <a:xfrm>
            <a:off x="1784059" y="6233960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참고 </a:t>
            </a:r>
            <a:r>
              <a:rPr lang="en-US" altLang="ko-KR" dirty="0">
                <a:hlinkClick r:id="rId3"/>
              </a:rPr>
              <a:t>: http://www.3demp.com/community/boardDetails.php?cbID=233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6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DF0C-7A7C-4747-84DD-DF8CE7588AAA}"/>
              </a:ext>
            </a:extLst>
          </p:cNvPr>
          <p:cNvSpPr/>
          <p:nvPr/>
        </p:nvSpPr>
        <p:spPr>
          <a:xfrm>
            <a:off x="2407640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66A9-A733-491C-9BB1-BE7D8D48B628}"/>
              </a:ext>
            </a:extLst>
          </p:cNvPr>
          <p:cNvSpPr/>
          <p:nvPr/>
        </p:nvSpPr>
        <p:spPr>
          <a:xfrm>
            <a:off x="4414007" y="439374"/>
            <a:ext cx="1291905" cy="1197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사진식별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D6E71-B6F5-4375-8385-473D01460AC0}"/>
              </a:ext>
            </a:extLst>
          </p:cNvPr>
          <p:cNvSpPr/>
          <p:nvPr/>
        </p:nvSpPr>
        <p:spPr>
          <a:xfrm>
            <a:off x="642037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저장신호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833E-61EB-4F48-95C2-47C028531DE1}"/>
              </a:ext>
            </a:extLst>
          </p:cNvPr>
          <p:cNvSpPr/>
          <p:nvPr/>
        </p:nvSpPr>
        <p:spPr>
          <a:xfrm>
            <a:off x="8426741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CRM</a:t>
            </a:r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07852-4D90-46E8-9A75-CC2873C98E47}"/>
              </a:ext>
            </a:extLst>
          </p:cNvPr>
          <p:cNvSpPr/>
          <p:nvPr/>
        </p:nvSpPr>
        <p:spPr>
          <a:xfrm>
            <a:off x="10433108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결과전송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CEFB03-F46C-4562-9639-92870A6EF78E}"/>
              </a:ext>
            </a:extLst>
          </p:cNvPr>
          <p:cNvSpPr/>
          <p:nvPr/>
        </p:nvSpPr>
        <p:spPr>
          <a:xfrm>
            <a:off x="492154" y="439374"/>
            <a:ext cx="1291905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83938-C12C-4864-A646-0FB1A7D42DDD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784059" y="1038138"/>
            <a:ext cx="62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727E5-45D1-46D0-801D-99034F3D55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99545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8016A-6B33-4202-B1EF-CE8C5B18E1C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5912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0394AE-58A7-45F7-B672-C64FD0792B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712279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1BE31E-8033-4AF8-A66C-FDB04AF92A1E}"/>
              </a:ext>
            </a:extLst>
          </p:cNvPr>
          <p:cNvCxnSpPr>
            <a:endCxn id="8" idx="1"/>
          </p:cNvCxnSpPr>
          <p:nvPr/>
        </p:nvCxnSpPr>
        <p:spPr>
          <a:xfrm>
            <a:off x="9718646" y="103813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DB72F97-6E9E-4D48-B073-0E02A1B650C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492154" y="1038138"/>
            <a:ext cx="11232859" cy="12700"/>
          </a:xfrm>
          <a:prstGeom prst="bentConnector5">
            <a:avLst>
              <a:gd name="adj1" fmla="val -2035"/>
              <a:gd name="adj2" fmla="val -6894496"/>
              <a:gd name="adj3" fmla="val 102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1223CE-F02C-40E9-A761-2F2F8F7FFC5F}"/>
              </a:ext>
            </a:extLst>
          </p:cNvPr>
          <p:cNvSpPr txBox="1"/>
          <p:nvPr/>
        </p:nvSpPr>
        <p:spPr>
          <a:xfrm>
            <a:off x="1984127" y="1973613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95D9EA-DFC9-4A18-AEED-AD17BF30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81" y="1812255"/>
            <a:ext cx="5716403" cy="4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220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yuno</dc:creator>
  <cp:lastModifiedBy>yuno</cp:lastModifiedBy>
  <cp:revision>198</cp:revision>
  <dcterms:created xsi:type="dcterms:W3CDTF">2019-10-07T05:58:53Z</dcterms:created>
  <dcterms:modified xsi:type="dcterms:W3CDTF">2019-10-10T11:41:44Z</dcterms:modified>
</cp:coreProperties>
</file>