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261AC-D250-44F7-A1AA-4A3C06B16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2F983C-7BD6-484B-87A8-653D82251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23428-594D-4C2E-83A1-BD0BADDD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B6C6-6F64-4E08-B946-69C535C6E51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E2B89-6B8A-4FF5-8B88-4971E766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943D7-C360-42B6-8977-FE8AAB7E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1C2D-E1F3-46AD-8522-4E6FAC163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45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E69DB-56E1-4A13-9DFC-FAD4748F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7DE73-9DB0-484F-9022-073369E71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1B2F2-1B30-4759-98FE-5210F4C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B6C6-6F64-4E08-B946-69C535C6E51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7CE7E-F4E5-47C8-96EB-63C43DC7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1BDAD-12CA-4B8F-9B19-74CD9727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1C2D-E1F3-46AD-8522-4E6FAC163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7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77B669-A099-4AD5-AF7B-EF0DA9491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45F70-340C-4171-8282-8F56E2E50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75E62-428F-4DCF-ABEF-8914FEB4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B6C6-6F64-4E08-B946-69C535C6E51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D6EC8-7FB2-4E22-BCB8-A777C3FC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A5877-E2D6-428B-8DCA-1AB41924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1C2D-E1F3-46AD-8522-4E6FAC163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2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DECE3-B13E-40A1-925D-70456C7C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13217-9D67-4434-8753-6F980AC2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A730E-86F2-48E0-B945-71457132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B6C6-6F64-4E08-B946-69C535C6E51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7A6B7-C381-4B63-B97F-05294284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E7F1C-FCBC-4291-8E56-88711A82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1C2D-E1F3-46AD-8522-4E6FAC163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49AB5-F553-4FEB-ACA1-05D95FFF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4D408-74BC-48F3-A17C-AE1E97638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558C5-8D07-4C1B-AF72-50AD6DB2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B6C6-6F64-4E08-B946-69C535C6E51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A8440-1D44-4FA1-88D9-6EE8660A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226CE-FD5D-4A16-8A18-BB210A73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1C2D-E1F3-46AD-8522-4E6FAC163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6D98-3E81-4F53-A1C4-75A39006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24D58-F5C4-4A2E-87E4-670518CB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414CE3-239A-498D-AA3E-54AFC07BF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8075A8-420E-4ED7-86EE-43E76723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B6C6-6F64-4E08-B946-69C535C6E51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43426-671F-4391-ACC1-51BF2854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CD66BF-909D-4990-9097-AF9914FB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1C2D-E1F3-46AD-8522-4E6FAC163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0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136EC-2D92-41FE-8A03-FF5F8A4F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AC111-0BBD-4DF9-883A-92F47A65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77998-2B35-49DE-B04A-93F3C4374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813D2A-D3B3-4357-8E93-A7E9F225C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D06C3B-B6FB-4F97-8E2B-B043315CF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991342-94CB-4B5B-A6B0-F609A62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B6C6-6F64-4E08-B946-69C535C6E51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147241-E143-4ED7-88CB-86A8CB7C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1680FA-9FA8-4E40-87B7-43B85D0B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1C2D-E1F3-46AD-8522-4E6FAC163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8C48E-CEBD-4308-AA0F-89A3973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2557B-6076-4592-835E-CDA8D03D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B6C6-6F64-4E08-B946-69C535C6E51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9BED0D-BCCD-4C51-9F19-43195B2D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E58805-78CB-4CA3-B4EA-882D8A25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1C2D-E1F3-46AD-8522-4E6FAC163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3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0B5931-B772-4579-9CBF-AE2581BA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B6C6-6F64-4E08-B946-69C535C6E51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4574E1-3EF2-44E8-97F9-B983B335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A5BCD9-500A-41D7-A697-1289368D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1C2D-E1F3-46AD-8522-4E6FAC163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0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B401D-D5CF-4D9A-A06D-59262020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38AB4-631C-4749-AE06-AA91AA201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445E3-E5CC-4E3A-AC4C-1A3E34F7C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4877E-EA4B-45AE-9DCE-5D8A42AD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B6C6-6F64-4E08-B946-69C535C6E51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E284F-DB76-4766-A207-CAE97F72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101E-6456-4B93-8D24-06E6358A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1C2D-E1F3-46AD-8522-4E6FAC163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9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54C4C-86CC-42D6-B5D4-0E72A09C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E7478F-D3E8-4805-9990-5BC55926E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CEE84-E3C0-42C9-B190-CDE802EF0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F2B296-50E7-4869-AA15-3CB7F55A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B6C6-6F64-4E08-B946-69C535C6E51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F8E13-69ED-416E-BC5F-3A29889E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9A59F-651E-409C-9BAE-8B4A0440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1C2D-E1F3-46AD-8522-4E6FAC163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3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95654B-7EAC-4907-8E04-A7E06629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72BFD-E4EB-4882-BBD6-E7D67AD3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04F0B-AC60-4039-82A2-359F13E0A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B6C6-6F64-4E08-B946-69C535C6E51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85F91-8EAF-4581-BA66-4191CA606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2BA7A-6D2A-4398-8E20-C9F13136A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1C2D-E1F3-46AD-8522-4E6FAC163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4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stus.dev.cognitive.microsoft.com/docs/services/563879b61984550e40cbbe8d/operations/563879b61984550f3039523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stus.dev.cognitive.microsoft.com/docs/services/563879b61984550e40cbbe8d/operations/563879b61984550f30395236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684A64-A4F8-4C07-B6D4-F806D0C15186}"/>
              </a:ext>
            </a:extLst>
          </p:cNvPr>
          <p:cNvSpPr txBox="1"/>
          <p:nvPr/>
        </p:nvSpPr>
        <p:spPr>
          <a:xfrm>
            <a:off x="798352" y="5008228"/>
            <a:ext cx="1059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 err="1"/>
              <a:t>FaceAPI</a:t>
            </a:r>
            <a:r>
              <a:rPr lang="en-US" altLang="ko-KR" dirty="0"/>
              <a:t> Documentation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https://westus.dev.cognitive.microsoft.com/docs/services/563879b61984550e40cbbe8d/operations/563879b61984550f30395236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D1ACF-426A-4EAA-B10C-772C99F9A206}"/>
              </a:ext>
            </a:extLst>
          </p:cNvPr>
          <p:cNvSpPr txBox="1"/>
          <p:nvPr/>
        </p:nvSpPr>
        <p:spPr>
          <a:xfrm>
            <a:off x="2550253" y="2721114"/>
            <a:ext cx="6526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/>
              <a:t>FaceAPI</a:t>
            </a:r>
            <a:r>
              <a:rPr lang="en-US" altLang="ko-KR" sz="4000" dirty="0"/>
              <a:t> </a:t>
            </a:r>
            <a:r>
              <a:rPr lang="ko-KR" altLang="en-US" sz="4000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00497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85C75-C41C-406D-BB77-06A853ADA5DD}"/>
              </a:ext>
            </a:extLst>
          </p:cNvPr>
          <p:cNvSpPr txBox="1"/>
          <p:nvPr/>
        </p:nvSpPr>
        <p:spPr>
          <a:xfrm>
            <a:off x="520117" y="426350"/>
            <a:ext cx="6835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Cognitive Service</a:t>
            </a:r>
            <a:r>
              <a:rPr lang="ko-KR" altLang="en-US" dirty="0"/>
              <a:t>에 대한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endpoint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Azure</a:t>
            </a:r>
            <a:r>
              <a:rPr lang="ko-KR" altLang="en-US" dirty="0"/>
              <a:t>포탈에 접속해서 추가해둔 </a:t>
            </a:r>
            <a:r>
              <a:rPr lang="en-US" altLang="ko-KR" dirty="0"/>
              <a:t>Cognitive Service</a:t>
            </a:r>
            <a:r>
              <a:rPr lang="ko-KR" altLang="en-US" dirty="0"/>
              <a:t>상세보기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9345F3-4AE2-4B3D-BA68-B6A780EE2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0"/>
            <a:ext cx="12192000" cy="44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F0F2C8-BCA2-4F08-9156-BC731C3B2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0"/>
            <a:ext cx="12192000" cy="4461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203CF-DB8A-41D3-8AF2-860CF84FD4F4}"/>
              </a:ext>
            </a:extLst>
          </p:cNvPr>
          <p:cNvSpPr txBox="1"/>
          <p:nvPr/>
        </p:nvSpPr>
        <p:spPr>
          <a:xfrm>
            <a:off x="645952" y="679508"/>
            <a:ext cx="375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endpoint</a:t>
            </a:r>
            <a:r>
              <a:rPr lang="ko-KR" altLang="en-US" dirty="0"/>
              <a:t>를 얻어 올 수 있음</a:t>
            </a:r>
          </a:p>
        </p:txBody>
      </p:sp>
    </p:spTree>
    <p:extLst>
      <p:ext uri="{BB962C8B-B14F-4D97-AF65-F5344CB8AC3E}">
        <p14:creationId xmlns:p14="http://schemas.microsoft.com/office/powerpoint/2010/main" val="402047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279B30-9BE5-4DBF-B5C9-BFEC2A8CA590}"/>
              </a:ext>
            </a:extLst>
          </p:cNvPr>
          <p:cNvSpPr txBox="1"/>
          <p:nvPr/>
        </p:nvSpPr>
        <p:spPr>
          <a:xfrm>
            <a:off x="989901" y="654341"/>
            <a:ext cx="10687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사용 예시 </a:t>
            </a:r>
            <a:r>
              <a:rPr lang="en-US" altLang="ko-KR" dirty="0"/>
              <a:t>– Detect</a:t>
            </a:r>
          </a:p>
          <a:p>
            <a:endParaRPr lang="en-US" altLang="ko-KR" dirty="0"/>
          </a:p>
          <a:p>
            <a:r>
              <a:rPr lang="ko-KR" altLang="en-US" dirty="0"/>
              <a:t>사진을 받아</a:t>
            </a:r>
            <a:r>
              <a:rPr lang="en-US" altLang="ko-KR" dirty="0"/>
              <a:t>, </a:t>
            </a:r>
            <a:r>
              <a:rPr lang="ko-KR" altLang="en-US" dirty="0"/>
              <a:t>사람 얼굴부분을 찾아내고 나이</a:t>
            </a:r>
            <a:r>
              <a:rPr lang="en-US" altLang="ko-KR" dirty="0"/>
              <a:t>, </a:t>
            </a:r>
            <a:r>
              <a:rPr lang="ko-KR" altLang="en-US" dirty="0"/>
              <a:t>성별 등을 </a:t>
            </a:r>
            <a:r>
              <a:rPr lang="ko-KR" altLang="en-US" dirty="0" err="1"/>
              <a:t>리턴함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Documentation : </a:t>
            </a:r>
          </a:p>
          <a:p>
            <a:r>
              <a:rPr lang="en-US" altLang="ko-KR" dirty="0">
                <a:hlinkClick r:id="rId2"/>
              </a:rPr>
              <a:t>https://westus.dev.cognitive.microsoft.com/docs/services/563879b61984550e40cbbe8d/operations/563879b61984550f30395236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75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A899A-7903-46F1-AEE2-497B4F9CA24E}"/>
              </a:ext>
            </a:extLst>
          </p:cNvPr>
          <p:cNvSpPr txBox="1"/>
          <p:nvPr/>
        </p:nvSpPr>
        <p:spPr>
          <a:xfrm>
            <a:off x="478172" y="461394"/>
            <a:ext cx="605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r>
              <a:rPr lang="ko-KR" altLang="en-US" dirty="0"/>
              <a:t>의 </a:t>
            </a:r>
            <a:r>
              <a:rPr lang="en-US" altLang="ko-KR" dirty="0"/>
              <a:t>method</a:t>
            </a:r>
            <a:r>
              <a:rPr lang="ko-KR" altLang="en-US" dirty="0"/>
              <a:t>와 </a:t>
            </a:r>
            <a:r>
              <a:rPr lang="en-US" altLang="ko-KR" dirty="0" err="1"/>
              <a:t>url</a:t>
            </a:r>
            <a:r>
              <a:rPr lang="en-US" altLang="ko-KR" dirty="0"/>
              <a:t>, header, body</a:t>
            </a:r>
            <a:r>
              <a:rPr lang="ko-KR" altLang="en-US" dirty="0"/>
              <a:t>가 명시되어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720EFC-FBB5-41D3-8D17-9F0D10CC9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7" y="1400962"/>
            <a:ext cx="5388909" cy="4643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EFBC6C-67B7-455C-80BE-A49F74249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59" y="1812023"/>
            <a:ext cx="5458560" cy="250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82B856-26DF-4E20-9E92-1A441801C186}"/>
              </a:ext>
            </a:extLst>
          </p:cNvPr>
          <p:cNvSpPr txBox="1"/>
          <p:nvPr/>
        </p:nvSpPr>
        <p:spPr>
          <a:xfrm>
            <a:off x="461394" y="360727"/>
            <a:ext cx="6336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파일을 </a:t>
            </a:r>
            <a:r>
              <a:rPr lang="en-US" altLang="ko-KR" dirty="0" err="1"/>
              <a:t>url</a:t>
            </a:r>
            <a:r>
              <a:rPr lang="ko-KR" altLang="en-US" dirty="0"/>
              <a:t>이 아닌 바이너리 데이터로 전송한다고 하자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/>
              <a:t>header</a:t>
            </a:r>
            <a:r>
              <a:rPr lang="ko-KR" altLang="en-US" dirty="0"/>
              <a:t>는 다음과 같다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FD851C-0F7A-49BB-856E-23FA68A13089}"/>
              </a:ext>
            </a:extLst>
          </p:cNvPr>
          <p:cNvSpPr/>
          <p:nvPr/>
        </p:nvSpPr>
        <p:spPr>
          <a:xfrm>
            <a:off x="461394" y="14651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headers</a:t>
            </a:r>
            <a:r>
              <a:rPr lang="ko-KR" altLang="en-US" dirty="0">
                <a:solidFill>
                  <a:srgbClr val="0070C0"/>
                </a:solidFill>
              </a:rPr>
              <a:t> = {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   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 err="1">
                <a:solidFill>
                  <a:srgbClr val="0070C0"/>
                </a:solidFill>
              </a:rPr>
              <a:t>Content-Type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r>
              <a:rPr lang="ko-KR" altLang="en-US" dirty="0">
                <a:solidFill>
                  <a:srgbClr val="0070C0"/>
                </a:solidFill>
              </a:rPr>
              <a:t>: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 err="1">
                <a:solidFill>
                  <a:srgbClr val="0070C0"/>
                </a:solidFill>
              </a:rPr>
              <a:t>application</a:t>
            </a:r>
            <a:r>
              <a:rPr lang="ko-KR" altLang="en-US" dirty="0">
                <a:solidFill>
                  <a:srgbClr val="0070C0"/>
                </a:solidFill>
              </a:rPr>
              <a:t>/</a:t>
            </a:r>
            <a:r>
              <a:rPr lang="ko-KR" altLang="en-US" dirty="0" err="1">
                <a:solidFill>
                  <a:srgbClr val="0070C0"/>
                </a:solidFill>
              </a:rPr>
              <a:t>octet-stream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r>
              <a:rPr lang="ko-KR" altLang="en-US" dirty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   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 err="1">
                <a:solidFill>
                  <a:srgbClr val="0070C0"/>
                </a:solidFill>
              </a:rPr>
              <a:t>Ocp-Apim-Subscription-Key</a:t>
            </a:r>
            <a:r>
              <a:rPr lang="ko-KR" altLang="en-US" dirty="0">
                <a:solidFill>
                  <a:srgbClr val="0070C0"/>
                </a:solidFill>
              </a:rPr>
              <a:t>': </a:t>
            </a:r>
            <a:r>
              <a:rPr lang="ko-KR" altLang="en-US" dirty="0" err="1">
                <a:solidFill>
                  <a:srgbClr val="0070C0"/>
                </a:solidFill>
              </a:rPr>
              <a:t>key</a:t>
            </a:r>
            <a:r>
              <a:rPr lang="ko-KR" altLang="en-US" dirty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7BA0A-7BC3-422C-8D03-E509DAC20EF5}"/>
              </a:ext>
            </a:extLst>
          </p:cNvPr>
          <p:cNvSpPr txBox="1"/>
          <p:nvPr/>
        </p:nvSpPr>
        <p:spPr>
          <a:xfrm>
            <a:off x="381243" y="3054383"/>
            <a:ext cx="6497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바이너리 데이터인 파일은 </a:t>
            </a:r>
            <a:r>
              <a:rPr lang="ko-KR" altLang="en-US" dirty="0" err="1"/>
              <a:t>파이썬으로</a:t>
            </a:r>
            <a:r>
              <a:rPr lang="ko-KR" altLang="en-US" dirty="0"/>
              <a:t> 다음과 같이 구현한다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body = open(</a:t>
            </a:r>
            <a:r>
              <a:rPr lang="en-US" altLang="ko-KR" dirty="0" err="1">
                <a:solidFill>
                  <a:srgbClr val="0070C0"/>
                </a:solidFill>
              </a:rPr>
              <a:t>imgPath</a:t>
            </a:r>
            <a:r>
              <a:rPr lang="en-US" altLang="ko-KR" dirty="0">
                <a:solidFill>
                  <a:srgbClr val="0070C0"/>
                </a:solidFill>
              </a:rPr>
              <a:t>, ‘</a:t>
            </a:r>
            <a:r>
              <a:rPr lang="en-US" altLang="ko-KR" dirty="0" err="1">
                <a:solidFill>
                  <a:srgbClr val="0070C0"/>
                </a:solidFill>
              </a:rPr>
              <a:t>rb</a:t>
            </a:r>
            <a:r>
              <a:rPr lang="en-US" altLang="ko-KR" dirty="0">
                <a:solidFill>
                  <a:srgbClr val="0070C0"/>
                </a:solidFill>
              </a:rPr>
              <a:t>’).read()</a:t>
            </a:r>
          </a:p>
        </p:txBody>
      </p:sp>
    </p:spTree>
    <p:extLst>
      <p:ext uri="{BB962C8B-B14F-4D97-AF65-F5344CB8AC3E}">
        <p14:creationId xmlns:p14="http://schemas.microsoft.com/office/powerpoint/2010/main" val="217961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A0B8A-367C-4E20-B2CB-6FA354A68CB3}"/>
              </a:ext>
            </a:extLst>
          </p:cNvPr>
          <p:cNvSpPr txBox="1"/>
          <p:nvPr/>
        </p:nvSpPr>
        <p:spPr>
          <a:xfrm>
            <a:off x="713064" y="2967335"/>
            <a:ext cx="4082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그러면 </a:t>
            </a:r>
            <a:r>
              <a:rPr lang="en-US" altLang="ko-KR" dirty="0" err="1"/>
              <a:t>url</a:t>
            </a:r>
            <a:r>
              <a:rPr lang="ko-KR" altLang="en-US" dirty="0"/>
              <a:t>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url</a:t>
            </a:r>
            <a:r>
              <a:rPr lang="en-US" altLang="ko-KR" dirty="0">
                <a:solidFill>
                  <a:srgbClr val="0070C0"/>
                </a:solidFill>
              </a:rPr>
              <a:t> = endpoint + ‘/detect?’ + params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B16FE-F18D-42E9-8A1C-3CD5EA66F079}"/>
              </a:ext>
            </a:extLst>
          </p:cNvPr>
          <p:cNvSpPr txBox="1"/>
          <p:nvPr/>
        </p:nvSpPr>
        <p:spPr>
          <a:xfrm>
            <a:off x="713064" y="4754190"/>
            <a:ext cx="8305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request</a:t>
            </a:r>
            <a:r>
              <a:rPr lang="ko-KR" altLang="en-US" dirty="0"/>
              <a:t>를 다음과 같이 보내준다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response = </a:t>
            </a:r>
            <a:r>
              <a:rPr lang="en-US" altLang="ko-KR" dirty="0" err="1">
                <a:solidFill>
                  <a:srgbClr val="0070C0"/>
                </a:solidFill>
              </a:rPr>
              <a:t>requests.post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url</a:t>
            </a:r>
            <a:r>
              <a:rPr lang="en-US" altLang="ko-KR" dirty="0">
                <a:solidFill>
                  <a:srgbClr val="0070C0"/>
                </a:solidFill>
              </a:rPr>
              <a:t>, data=body, headers=headers)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6709E-B7CA-482F-A21E-9BBF5A4E62C1}"/>
              </a:ext>
            </a:extLst>
          </p:cNvPr>
          <p:cNvSpPr txBox="1"/>
          <p:nvPr/>
        </p:nvSpPr>
        <p:spPr>
          <a:xfrm>
            <a:off x="713064" y="365082"/>
            <a:ext cx="94107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faceId</a:t>
            </a:r>
            <a:r>
              <a:rPr lang="ko-KR" altLang="en-US" dirty="0"/>
              <a:t>와 </a:t>
            </a:r>
            <a:r>
              <a:rPr lang="en-US" altLang="ko-KR" dirty="0" err="1"/>
              <a:t>faceAttribute</a:t>
            </a:r>
            <a:r>
              <a:rPr lang="ko-KR" altLang="en-US" dirty="0"/>
              <a:t>중 </a:t>
            </a:r>
            <a:r>
              <a:rPr lang="en-US" altLang="ko-KR" dirty="0"/>
              <a:t>age,</a:t>
            </a:r>
            <a:r>
              <a:rPr lang="ko-KR" altLang="en-US" dirty="0"/>
              <a:t> </a:t>
            </a:r>
            <a:r>
              <a:rPr lang="en-US" altLang="ko-KR" dirty="0" err="1"/>
              <a:t>gende</a:t>
            </a:r>
            <a:r>
              <a:rPr lang="ko-KR" altLang="en-US" dirty="0"/>
              <a:t>만 </a:t>
            </a:r>
            <a:r>
              <a:rPr lang="ko-KR" altLang="en-US" dirty="0" err="1"/>
              <a:t>반환받도록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r>
              <a:rPr lang="ko-KR" altLang="en-US" dirty="0"/>
              <a:t>를 구성해보면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>
                <a:solidFill>
                  <a:srgbClr val="0070C0"/>
                </a:solidFill>
              </a:rPr>
              <a:t>params</a:t>
            </a:r>
            <a:r>
              <a:rPr lang="ko-KR" altLang="en-US" dirty="0">
                <a:solidFill>
                  <a:srgbClr val="0070C0"/>
                </a:solidFill>
              </a:rPr>
              <a:t> = </a:t>
            </a:r>
            <a:r>
              <a:rPr lang="ko-KR" altLang="en-US" dirty="0" err="1">
                <a:solidFill>
                  <a:srgbClr val="0070C0"/>
                </a:solidFill>
              </a:rPr>
              <a:t>urllib.parse.urlencode</a:t>
            </a:r>
            <a:r>
              <a:rPr lang="ko-KR" altLang="en-US" dirty="0">
                <a:solidFill>
                  <a:srgbClr val="0070C0"/>
                </a:solidFill>
              </a:rPr>
              <a:t>({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   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 err="1">
                <a:solidFill>
                  <a:srgbClr val="0070C0"/>
                </a:solidFill>
              </a:rPr>
              <a:t>returnFaceId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r>
              <a:rPr lang="ko-KR" altLang="en-US" dirty="0">
                <a:solidFill>
                  <a:srgbClr val="0070C0"/>
                </a:solidFill>
              </a:rPr>
              <a:t>: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 err="1">
                <a:solidFill>
                  <a:srgbClr val="0070C0"/>
                </a:solidFill>
              </a:rPr>
              <a:t>true</a:t>
            </a:r>
            <a:r>
              <a:rPr lang="ko-KR" altLang="en-US" dirty="0">
                <a:solidFill>
                  <a:srgbClr val="0070C0"/>
                </a:solidFill>
              </a:rPr>
              <a:t>’,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    ‘</a:t>
            </a:r>
            <a:r>
              <a:rPr lang="en-US" altLang="ko-KR" dirty="0" err="1">
                <a:solidFill>
                  <a:srgbClr val="0070C0"/>
                </a:solidFill>
              </a:rPr>
              <a:t>returnFaceAttributes</a:t>
            </a:r>
            <a:r>
              <a:rPr lang="en-US" altLang="ko-KR" dirty="0">
                <a:solidFill>
                  <a:srgbClr val="0070C0"/>
                </a:solidFill>
              </a:rPr>
              <a:t>’ : ‘</a:t>
            </a:r>
            <a:r>
              <a:rPr lang="en-US" altLang="ko-KR" dirty="0" err="1">
                <a:solidFill>
                  <a:srgbClr val="0070C0"/>
                </a:solidFill>
              </a:rPr>
              <a:t>age,gender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endParaRPr lang="ko-KR" altLang="en-US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})</a:t>
            </a:r>
          </a:p>
          <a:p>
            <a:endParaRPr lang="en-US" altLang="ko-KR" dirty="0"/>
          </a:p>
          <a:p>
            <a:r>
              <a:rPr lang="ko-KR" altLang="en-US" dirty="0"/>
              <a:t>참고로 </a:t>
            </a:r>
            <a:r>
              <a:rPr lang="en-US" altLang="ko-KR" dirty="0"/>
              <a:t>params = '</a:t>
            </a:r>
            <a:r>
              <a:rPr lang="en-US" altLang="ko-KR" dirty="0" err="1"/>
              <a:t>returnFaceId</a:t>
            </a:r>
            <a:r>
              <a:rPr lang="en-US" altLang="ko-KR" dirty="0"/>
              <a:t>=</a:t>
            </a:r>
            <a:r>
              <a:rPr lang="en-US" altLang="ko-KR" dirty="0" err="1"/>
              <a:t>true&amp;returnFaceAttributes</a:t>
            </a:r>
            <a:r>
              <a:rPr lang="en-US" altLang="ko-KR" dirty="0"/>
              <a:t>=age%2Cgender’ </a:t>
            </a:r>
            <a:r>
              <a:rPr lang="ko-KR" altLang="en-US" dirty="0"/>
              <a:t>값을 갖는다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16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C0F39E-E19B-4C2B-B241-78A363C7C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08" y="1640466"/>
            <a:ext cx="7611129" cy="4766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78716-3C74-4CF0-9296-FDF448BFCA90}"/>
              </a:ext>
            </a:extLst>
          </p:cNvPr>
          <p:cNvSpPr txBox="1"/>
          <p:nvPr/>
        </p:nvSpPr>
        <p:spPr>
          <a:xfrm>
            <a:off x="419450" y="436228"/>
            <a:ext cx="73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 </a:t>
            </a:r>
            <a:r>
              <a:rPr lang="ko-KR" altLang="en-US" dirty="0"/>
              <a:t>값은 </a:t>
            </a:r>
            <a:r>
              <a:rPr lang="en-US" altLang="ko-KR" dirty="0"/>
              <a:t>status code</a:t>
            </a:r>
            <a:r>
              <a:rPr lang="ko-KR" altLang="en-US" dirty="0"/>
              <a:t>가 </a:t>
            </a:r>
            <a:r>
              <a:rPr lang="en-US" altLang="ko-KR" dirty="0"/>
              <a:t>200</a:t>
            </a:r>
            <a:r>
              <a:rPr lang="ko-KR" altLang="en-US" dirty="0"/>
              <a:t>이라면 다음과 같은 값을 반환한다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632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5ECED7-E04B-4066-B462-3773E0E8A188}"/>
              </a:ext>
            </a:extLst>
          </p:cNvPr>
          <p:cNvSpPr txBox="1"/>
          <p:nvPr/>
        </p:nvSpPr>
        <p:spPr>
          <a:xfrm>
            <a:off x="341152" y="1736521"/>
            <a:ext cx="11509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 </a:t>
            </a:r>
            <a:r>
              <a:rPr lang="ko-KR" altLang="en-US" dirty="0" err="1"/>
              <a:t>반환받은</a:t>
            </a:r>
            <a:r>
              <a:rPr lang="ko-KR" altLang="en-US" dirty="0"/>
              <a:t> </a:t>
            </a:r>
            <a:r>
              <a:rPr lang="en-US" altLang="ko-KR" dirty="0"/>
              <a:t>response</a:t>
            </a:r>
            <a:r>
              <a:rPr lang="ko-KR" altLang="en-US" dirty="0"/>
              <a:t>값은 다음과 같다</a:t>
            </a:r>
            <a:endParaRPr lang="en-US" altLang="ko-KR" dirty="0"/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{'</a:t>
            </a:r>
            <a:r>
              <a:rPr lang="en-US" altLang="ko-KR" dirty="0" err="1">
                <a:solidFill>
                  <a:srgbClr val="0070C0"/>
                </a:solidFill>
              </a:rPr>
              <a:t>faceId</a:t>
            </a:r>
            <a:r>
              <a:rPr lang="en-US" altLang="ko-KR" dirty="0">
                <a:solidFill>
                  <a:srgbClr val="0070C0"/>
                </a:solidFill>
              </a:rPr>
              <a:t>': '17da10b1-2d96-4393-bb9c-97d2b11e3b5f', '</a:t>
            </a:r>
            <a:r>
              <a:rPr lang="en-US" altLang="ko-KR" dirty="0" err="1">
                <a:solidFill>
                  <a:srgbClr val="0070C0"/>
                </a:solidFill>
              </a:rPr>
              <a:t>faceRectangle</a:t>
            </a:r>
            <a:r>
              <a:rPr lang="en-US" altLang="ko-KR" dirty="0">
                <a:solidFill>
                  <a:srgbClr val="0070C0"/>
                </a:solidFill>
              </a:rPr>
              <a:t>': {'top': 310, 'left': 110, 'width': 254, 'height': 254}, '</a:t>
            </a:r>
            <a:r>
              <a:rPr lang="en-US" altLang="ko-KR" dirty="0" err="1">
                <a:solidFill>
                  <a:srgbClr val="0070C0"/>
                </a:solidFill>
              </a:rPr>
              <a:t>faceAttributes</a:t>
            </a:r>
            <a:r>
              <a:rPr lang="en-US" altLang="ko-KR" dirty="0">
                <a:solidFill>
                  <a:srgbClr val="0070C0"/>
                </a:solidFill>
              </a:rPr>
              <a:t>': {'gender': 'male', 'age': 23.0}}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2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309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yuno</dc:creator>
  <cp:lastModifiedBy>yuno</cp:lastModifiedBy>
  <cp:revision>56</cp:revision>
  <dcterms:created xsi:type="dcterms:W3CDTF">2019-10-22T00:58:47Z</dcterms:created>
  <dcterms:modified xsi:type="dcterms:W3CDTF">2019-10-22T01:55:13Z</dcterms:modified>
</cp:coreProperties>
</file>