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3" autoAdjust="0"/>
    <p:restoredTop sz="94660"/>
  </p:normalViewPr>
  <p:slideViewPr>
    <p:cSldViewPr>
      <p:cViewPr varScale="1">
        <p:scale>
          <a:sx n="70" d="100"/>
          <a:sy n="70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6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6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5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1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3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48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9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191D-239E-4EC0-852E-A605A3E71484}" type="datetimeFigureOut">
              <a:rPr lang="ko-KR" altLang="en-US" smtClean="0"/>
              <a:t>2016-09-04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410B-D4A5-4E42-8247-8D2636931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5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66520" cy="518457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 smtClean="0"/>
              <a:t>1</a:t>
            </a:r>
            <a:r>
              <a:rPr lang="ko-KR" altLang="en-US" sz="3600" dirty="0" smtClean="0"/>
              <a:t>차 미니프로젝트 구현기능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회원</a:t>
            </a:r>
            <a:r>
              <a:rPr lang="en-US" altLang="ko-KR" sz="3600" dirty="0" smtClean="0"/>
              <a:t>,</a:t>
            </a:r>
            <a:r>
              <a:rPr lang="ko-KR" altLang="en-US" sz="3600" dirty="0" smtClean="0"/>
              <a:t>관리자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분리 설계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회원 자전거대여기능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회원 정보변경기능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관리자 자전거 </a:t>
            </a:r>
            <a:r>
              <a:rPr lang="en-US" altLang="ko-KR" sz="3600" dirty="0" smtClean="0"/>
              <a:t>CRUD</a:t>
            </a:r>
            <a:r>
              <a:rPr lang="ko-KR" altLang="en-US" sz="3600" dirty="0" smtClean="0"/>
              <a:t>기능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관리자 회원 </a:t>
            </a:r>
            <a:r>
              <a:rPr lang="en-US" altLang="ko-KR" sz="3600" dirty="0" smtClean="0"/>
              <a:t>CRUD</a:t>
            </a:r>
            <a:r>
              <a:rPr lang="ko-KR" altLang="en-US" sz="3600" dirty="0" smtClean="0"/>
              <a:t>기능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553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476672"/>
            <a:ext cx="6264696" cy="1368152"/>
          </a:xfrm>
        </p:spPr>
        <p:txBody>
          <a:bodyPr>
            <a:noAutofit/>
          </a:bodyPr>
          <a:lstStyle/>
          <a:p>
            <a:r>
              <a:rPr lang="ko-KR" altLang="en-US" sz="2500" dirty="0" smtClean="0"/>
              <a:t>추가기능</a:t>
            </a:r>
            <a:r>
              <a:rPr lang="en-US" altLang="ko-KR" sz="2500" dirty="0" smtClean="0"/>
              <a:t>2:</a:t>
            </a:r>
            <a:r>
              <a:rPr lang="ko-KR" altLang="en-US" sz="2500" dirty="0" smtClean="0"/>
              <a:t>자신의 대여 내역 보여주기</a:t>
            </a:r>
            <a:endParaRPr lang="en-US" altLang="ko-KR" sz="2500" dirty="0" smtClean="0"/>
          </a:p>
          <a:p>
            <a:endParaRPr lang="ko-KR" alt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95806"/>
            <a:ext cx="8026263" cy="393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21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476672"/>
            <a:ext cx="6264696" cy="1368152"/>
          </a:xfrm>
        </p:spPr>
        <p:txBody>
          <a:bodyPr>
            <a:noAutofit/>
          </a:bodyPr>
          <a:lstStyle/>
          <a:p>
            <a:r>
              <a:rPr lang="ko-KR" altLang="en-US" sz="2500" smtClean="0"/>
              <a:t>추가기능</a:t>
            </a:r>
            <a:r>
              <a:rPr lang="en-US" altLang="ko-KR" sz="2500" dirty="0" smtClean="0"/>
              <a:t>3: </a:t>
            </a:r>
            <a:r>
              <a:rPr lang="ko-KR" altLang="en-US" sz="2500" dirty="0" smtClean="0"/>
              <a:t>연장기능</a:t>
            </a:r>
            <a:endParaRPr lang="en-US" altLang="ko-KR" sz="2500" dirty="0" smtClean="0"/>
          </a:p>
          <a:p>
            <a:r>
              <a:rPr lang="ko-KR" altLang="en-US" sz="2500" dirty="0" err="1" smtClean="0"/>
              <a:t>연장할때마다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</a:t>
            </a:r>
            <a:r>
              <a:rPr lang="ko-KR" altLang="en-US" sz="2500" dirty="0" err="1" smtClean="0"/>
              <a:t>시간씩증가</a:t>
            </a:r>
            <a:endParaRPr lang="ko-KR" altLang="en-US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" y="2276872"/>
            <a:ext cx="8743951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81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476672"/>
            <a:ext cx="6264696" cy="1368152"/>
          </a:xfrm>
        </p:spPr>
        <p:txBody>
          <a:bodyPr>
            <a:noAutofit/>
          </a:bodyPr>
          <a:lstStyle/>
          <a:p>
            <a:r>
              <a:rPr lang="ko-KR" altLang="en-US" sz="2500" dirty="0" smtClean="0"/>
              <a:t>연장결과</a:t>
            </a:r>
            <a:endParaRPr lang="ko-KR" altLang="en-US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8110450" cy="41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81" y="1484784"/>
            <a:ext cx="8496944" cy="422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66520" cy="6034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대여 반납기능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78" y="2132856"/>
            <a:ext cx="7840799" cy="339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93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66520" cy="6034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회원상세조회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391947" cy="389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93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66520" cy="6034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비밀번호변</a:t>
            </a:r>
            <a:r>
              <a:rPr lang="ko-KR" altLang="en-US" dirty="0"/>
              <a:t>경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99791"/>
            <a:ext cx="7933099" cy="39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93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66520" cy="6034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자전거등록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90387"/>
            <a:ext cx="8316416" cy="36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93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66520" cy="6034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자전거전체조회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61810"/>
            <a:ext cx="7888610" cy="343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83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66520" cy="6034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회원전체조회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93" y="1916832"/>
            <a:ext cx="9001619" cy="37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83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476672"/>
            <a:ext cx="6264696" cy="1368152"/>
          </a:xfrm>
        </p:spPr>
        <p:txBody>
          <a:bodyPr>
            <a:noAutofit/>
          </a:bodyPr>
          <a:lstStyle/>
          <a:p>
            <a:r>
              <a:rPr lang="ko-KR" altLang="en-US" sz="2500" dirty="0" smtClean="0"/>
              <a:t>추</a:t>
            </a:r>
            <a:r>
              <a:rPr lang="ko-KR" altLang="en-US" sz="2500" dirty="0"/>
              <a:t>가</a:t>
            </a:r>
            <a:r>
              <a:rPr lang="ko-KR" altLang="en-US" sz="2500" dirty="0" smtClean="0"/>
              <a:t>기능</a:t>
            </a:r>
            <a:r>
              <a:rPr lang="en-US" altLang="ko-KR" sz="2500" dirty="0" smtClean="0"/>
              <a:t>1:</a:t>
            </a:r>
            <a:r>
              <a:rPr lang="ko-KR" altLang="en-US" sz="2500" dirty="0" smtClean="0"/>
              <a:t>대여 중복 불가 </a:t>
            </a:r>
            <a:endParaRPr lang="en-US" altLang="ko-KR" sz="2500" dirty="0" smtClean="0"/>
          </a:p>
          <a:p>
            <a:r>
              <a:rPr lang="en-US" altLang="ko-KR" sz="2500" dirty="0" smtClean="0"/>
              <a:t>1</a:t>
            </a:r>
            <a:r>
              <a:rPr lang="ko-KR" altLang="en-US" sz="2500" dirty="0" smtClean="0"/>
              <a:t>개의 아이디로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개의 대여만 가능한 기능</a:t>
            </a:r>
            <a:endParaRPr lang="ko-KR" alt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865378" cy="328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9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화면 슬라이드 쇼(4:3)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1차 미니프로젝트 구현기능 회원,관리자 분리 설계 회원 자전거대여기능  회원 정보변경기능 관리자 자전거 CRUD기능 관리자 회원 CRUD기능 </vt:lpstr>
      <vt:lpstr>메인</vt:lpstr>
      <vt:lpstr>대여 반납기능</vt:lpstr>
      <vt:lpstr>회원상세조회</vt:lpstr>
      <vt:lpstr>비밀번호변경</vt:lpstr>
      <vt:lpstr>자전거등록</vt:lpstr>
      <vt:lpstr>자전거전체조회</vt:lpstr>
      <vt:lpstr>회원전체조회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미니프로젝트 구현기능 회원,관리자 분리 설계 회원 자전거대여기능  회원 정보변경기능 관리자 자전거 CRUD기능 관리자 회원 CRUD기능</dc:title>
  <dc:creator>choi</dc:creator>
  <cp:lastModifiedBy>choi</cp:lastModifiedBy>
  <cp:revision>3</cp:revision>
  <dcterms:created xsi:type="dcterms:W3CDTF">2016-09-01T09:46:37Z</dcterms:created>
  <dcterms:modified xsi:type="dcterms:W3CDTF">2016-09-04T08:20:05Z</dcterms:modified>
</cp:coreProperties>
</file>