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12E64-CB0C-026B-1550-DCB769359B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06B1C-F4DC-D281-4DC0-8CBFD58BB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E94DE-4494-7CEC-EA8E-736659F49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5781-CECF-4CAA-88D0-6829651BCCBC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6730D-3A19-2775-EA69-BB370FAA5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CBB78-B246-994C-12C0-432EF2703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677A5-056D-48FC-AFBC-9F9364274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847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653F1-53AE-E944-62FC-217A1DDC4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65E643-B33C-4646-93FE-9B288132B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CD838-8E24-F37D-12EC-40770E602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5781-CECF-4CAA-88D0-6829651BCCBC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6BF35-090B-7563-FED8-7E8FAA156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14406-E0C3-3047-BE52-0C8078B53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677A5-056D-48FC-AFBC-9F9364274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96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23B562-7606-FC9C-80C7-70D63B9FD1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315701-3D3C-75A9-1F0A-7F88720C06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91396-62E6-00A7-5144-A50DA8D6D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5781-CECF-4CAA-88D0-6829651BCCBC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4E70E-427D-98CA-95FF-5B109A6AA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15388-CDCC-DD45-71A8-BC91B29FF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677A5-056D-48FC-AFBC-9F9364274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2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2E7FC-73CC-2AC1-9C9E-925556F08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FC609-A67B-8BB6-D685-FD9EEF3F7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D4FD2-ACF4-6FC3-197B-46DB3D021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5781-CECF-4CAA-88D0-6829651BCCBC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41DDB-ED59-2A9B-CC6C-A77DCCADE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B6B11-E70A-C498-5067-8FC6337B7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677A5-056D-48FC-AFBC-9F9364274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47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94F65-828A-AC92-FB3D-1326F3CC5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C40B8A-52C3-AA98-FD9E-11F46DD1C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5F43C-7CA7-5DE6-A61F-08B96D1CF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5781-CECF-4CAA-88D0-6829651BCCBC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280F1-D126-79EC-CCCA-92641A24E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A353E-3417-557E-748A-BC14CA1AD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677A5-056D-48FC-AFBC-9F9364274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90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19FEA-0776-2201-CA26-FDF4B5CDE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B1D45-484F-34A7-8F99-11AFBE967D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8C5D32-8BB3-C48E-1D04-218A38A8A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6FBE3-4955-ED8F-600B-54C583960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5781-CECF-4CAA-88D0-6829651BCCBC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425CF-36EA-6958-ACFE-C8A47E3B3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1C9280-3C41-CD74-C426-FD0DCA73C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677A5-056D-48FC-AFBC-9F9364274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03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72E02-AACA-32FE-054C-8B48B18A9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D45E4-EC63-E026-1689-35DA718C1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EB788D-E1EF-71B3-08FE-F8F7A4D483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3E47B9-BACC-5CAF-406C-646C5021A4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BA702A-9E00-9776-AAF6-A403104E66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F3FED1-4A71-2ED1-B6E5-95695AEF6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5781-CECF-4CAA-88D0-6829651BCCBC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BFDE15-8A34-7738-762E-65C66B6D4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6BAE8F-521E-5A63-FDEE-3303F68BA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677A5-056D-48FC-AFBC-9F9364274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760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4B369-BD98-157F-3CFA-7481BFA01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6B1D59-3576-8307-8796-3C335B03A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5781-CECF-4CAA-88D0-6829651BCCBC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C36B8E-C5C5-A20F-00AD-E3BBBA0EA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3BB0D4-FC5A-FE76-C908-1AB792CD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677A5-056D-48FC-AFBC-9F9364274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69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78982C-0D92-0C24-B156-0990A741D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5781-CECF-4CAA-88D0-6829651BCCBC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1AD4A6-A5C0-193B-4F77-B6D2C2206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9DD35-95EE-E281-F4BF-ACFE63F6B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677A5-056D-48FC-AFBC-9F9364274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57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B29DB-138A-6BC9-6F30-E9821CA52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26E0F-5E53-F0E6-F5E2-2157A90F1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0277AF-B9BF-5477-B2DF-797F83401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D4026-D93C-8B25-59CC-828C12893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5781-CECF-4CAA-88D0-6829651BCCBC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576A1-0A08-8BE9-3BB6-189FD805C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51437E-517A-2CA9-0D31-AF0D3CCC9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677A5-056D-48FC-AFBC-9F9364274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7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23590-7D5A-F7FD-ADA9-A655E3664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60E3FA-73DA-2A25-4935-888B75665E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920669-AB7C-9B6D-201D-557BF4FD6D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EF157-A5E2-72AD-FE3B-43A8377A7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5781-CECF-4CAA-88D0-6829651BCCBC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CE9E0F-5E04-AD26-5E12-F2FADC4B5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5BD33-E609-99C2-1138-5735AD8FC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677A5-056D-48FC-AFBC-9F9364274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611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0A3A65-8200-489C-0755-26DC0149F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F3642-9C62-9721-69B2-BD8354622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FF52F-A897-3890-D461-7A93B8E59D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C5781-CECF-4CAA-88D0-6829651BCCBC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B5FDA-6BF5-E9FB-3AA8-EF095C171C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E2AF5-687F-2806-2D63-A15438A94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677A5-056D-48FC-AFBC-9F9364274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89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A169C-89AD-9E7B-FBB4-5C93F3698A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154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931E7-A3C9-A78A-8DC3-098762CD6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28059"/>
            <a:ext cx="2082800" cy="557742"/>
          </a:xfrm>
        </p:spPr>
        <p:txBody>
          <a:bodyPr>
            <a:normAutofit fontScale="90000"/>
          </a:bodyPr>
          <a:lstStyle/>
          <a:p>
            <a:r>
              <a:rPr lang="en-US" dirty="0"/>
              <a:t>Solution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37634A-4087-02FB-7A8D-4D995D1C9B74}"/>
              </a:ext>
            </a:extLst>
          </p:cNvPr>
          <p:cNvSpPr txBox="1"/>
          <p:nvPr/>
        </p:nvSpPr>
        <p:spPr>
          <a:xfrm>
            <a:off x="5521044" y="685801"/>
            <a:ext cx="115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D1322A-2393-502F-2DF3-1207E307F39F}"/>
              </a:ext>
            </a:extLst>
          </p:cNvPr>
          <p:cNvSpPr txBox="1"/>
          <p:nvPr/>
        </p:nvSpPr>
        <p:spPr>
          <a:xfrm>
            <a:off x="1247752" y="685801"/>
            <a:ext cx="115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CACAA2-9C19-8320-1492-0822A34A4FFD}"/>
              </a:ext>
            </a:extLst>
          </p:cNvPr>
          <p:cNvSpPr txBox="1"/>
          <p:nvPr/>
        </p:nvSpPr>
        <p:spPr>
          <a:xfrm>
            <a:off x="3555038" y="781939"/>
            <a:ext cx="72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86B9962-304A-1B0D-464E-812988C5AFAE}"/>
              </a:ext>
            </a:extLst>
          </p:cNvPr>
          <p:cNvSpPr/>
          <p:nvPr/>
        </p:nvSpPr>
        <p:spPr>
          <a:xfrm>
            <a:off x="3302778" y="1947336"/>
            <a:ext cx="1524000" cy="1083734"/>
          </a:xfrm>
          <a:prstGeom prst="rightArrow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0ACDD4-EBC5-ED87-EEE7-C8215074B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416" y="3690090"/>
            <a:ext cx="2472833" cy="33658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4AA6E2-AC21-21AE-8ADC-3B7A1E99F459}"/>
              </a:ext>
            </a:extLst>
          </p:cNvPr>
          <p:cNvSpPr txBox="1"/>
          <p:nvPr/>
        </p:nvSpPr>
        <p:spPr>
          <a:xfrm>
            <a:off x="9441268" y="685801"/>
            <a:ext cx="115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75DF3DA-74B2-8938-C68A-C7C74B29BA4B}"/>
              </a:ext>
            </a:extLst>
          </p:cNvPr>
          <p:cNvSpPr/>
          <p:nvPr/>
        </p:nvSpPr>
        <p:spPr>
          <a:xfrm rot="10800000">
            <a:off x="7256585" y="4831123"/>
            <a:ext cx="1524000" cy="1083734"/>
          </a:xfrm>
          <a:prstGeom prst="rightArrow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48F4426-F9C7-7673-F5A8-A5D1B3A1FC47}"/>
              </a:ext>
            </a:extLst>
          </p:cNvPr>
          <p:cNvSpPr/>
          <p:nvPr/>
        </p:nvSpPr>
        <p:spPr>
          <a:xfrm>
            <a:off x="7332416" y="1947336"/>
            <a:ext cx="1524000" cy="1083734"/>
          </a:xfrm>
          <a:prstGeom prst="rightArrow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6C4D921-A254-72F7-4D34-F05AA32B4C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27" y="787402"/>
            <a:ext cx="2472833" cy="33658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D153B38-AD29-0A6E-9743-9C06E8ABFF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114" y="2271553"/>
            <a:ext cx="504615" cy="46638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03E523B-FD89-8537-8455-66710CB48D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180" y="787402"/>
            <a:ext cx="2472833" cy="33658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C16DB16-3DE3-F540-FB7F-4214633E01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5667" y="2271553"/>
            <a:ext cx="504615" cy="46638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270C19B-2A7E-99E7-4139-3357BDB1FD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2819" y="781939"/>
            <a:ext cx="2472833" cy="33658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FDB1C46-9F35-EFB9-20B8-F4575B42F7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5306" y="2266090"/>
            <a:ext cx="504615" cy="46638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68D96B7-CB76-3873-2761-C2209633C374}"/>
              </a:ext>
            </a:extLst>
          </p:cNvPr>
          <p:cNvSpPr txBox="1"/>
          <p:nvPr/>
        </p:nvSpPr>
        <p:spPr>
          <a:xfrm>
            <a:off x="7731559" y="781939"/>
            <a:ext cx="72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pull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36A9482-28E8-74D1-ABA9-0821F498D7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583" y="3690090"/>
            <a:ext cx="2472833" cy="3365800"/>
          </a:xfrm>
          <a:prstGeom prst="rect">
            <a:avLst/>
          </a:prstGeom>
        </p:spPr>
      </p:pic>
      <p:sp>
        <p:nvSpPr>
          <p:cNvPr id="30" name="Arrow: Right 29">
            <a:extLst>
              <a:ext uri="{FF2B5EF4-FFF2-40B4-BE49-F238E27FC236}">
                <a16:creationId xmlns:a16="http://schemas.microsoft.com/office/drawing/2014/main" id="{D54CEA8D-8B32-1375-D90B-36641798EC5F}"/>
              </a:ext>
            </a:extLst>
          </p:cNvPr>
          <p:cNvSpPr/>
          <p:nvPr/>
        </p:nvSpPr>
        <p:spPr>
          <a:xfrm rot="10800000">
            <a:off x="3155895" y="4831123"/>
            <a:ext cx="1524000" cy="1083734"/>
          </a:xfrm>
          <a:prstGeom prst="rightArrow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39B9E0C-9C7D-9C0D-E2D3-19E0EE88C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24" y="3686722"/>
            <a:ext cx="2472833" cy="33658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A687C93-2EED-D053-1C12-9E4432F5819A}"/>
              </a:ext>
            </a:extLst>
          </p:cNvPr>
          <p:cNvSpPr txBox="1"/>
          <p:nvPr/>
        </p:nvSpPr>
        <p:spPr>
          <a:xfrm>
            <a:off x="7726169" y="3987437"/>
            <a:ext cx="72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push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8B930A3-C6B5-3BBF-5BBF-0B99FDA33ECA}"/>
              </a:ext>
            </a:extLst>
          </p:cNvPr>
          <p:cNvSpPr txBox="1"/>
          <p:nvPr/>
        </p:nvSpPr>
        <p:spPr>
          <a:xfrm>
            <a:off x="3555037" y="3988478"/>
            <a:ext cx="725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pull</a:t>
            </a:r>
          </a:p>
        </p:txBody>
      </p:sp>
    </p:spTree>
    <p:extLst>
      <p:ext uri="{BB962C8B-B14F-4D97-AF65-F5344CB8AC3E}">
        <p14:creationId xmlns:p14="http://schemas.microsoft.com/office/powerpoint/2010/main" val="47784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931E7-A3C9-A78A-8DC3-098762CD6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28059"/>
            <a:ext cx="1879600" cy="557742"/>
          </a:xfrm>
        </p:spPr>
        <p:txBody>
          <a:bodyPr>
            <a:normAutofit fontScale="90000"/>
          </a:bodyPr>
          <a:lstStyle/>
          <a:p>
            <a:r>
              <a:rPr lang="en-US" dirty="0"/>
              <a:t>Commit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37634A-4087-02FB-7A8D-4D995D1C9B74}"/>
              </a:ext>
            </a:extLst>
          </p:cNvPr>
          <p:cNvSpPr txBox="1"/>
          <p:nvPr/>
        </p:nvSpPr>
        <p:spPr>
          <a:xfrm>
            <a:off x="8347851" y="2269066"/>
            <a:ext cx="115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D1322A-2393-502F-2DF3-1207E307F39F}"/>
              </a:ext>
            </a:extLst>
          </p:cNvPr>
          <p:cNvSpPr txBox="1"/>
          <p:nvPr/>
        </p:nvSpPr>
        <p:spPr>
          <a:xfrm>
            <a:off x="2692684" y="2269066"/>
            <a:ext cx="115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work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ADB212-D999-51D1-A3C5-8E479C77D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167" y="2269066"/>
            <a:ext cx="2472833" cy="3365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526114-CE10-F60B-9467-0DD902397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2269066"/>
            <a:ext cx="2472833" cy="3365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4ED819-2971-9725-1669-193F26690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487" y="3753217"/>
            <a:ext cx="504615" cy="4663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CACAA2-9C19-8320-1492-0822A34A4FFD}"/>
              </a:ext>
            </a:extLst>
          </p:cNvPr>
          <p:cNvSpPr txBox="1"/>
          <p:nvPr/>
        </p:nvSpPr>
        <p:spPr>
          <a:xfrm>
            <a:off x="635253" y="856367"/>
            <a:ext cx="3818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Unit something has been changed</a:t>
            </a:r>
          </a:p>
        </p:txBody>
      </p:sp>
    </p:spTree>
    <p:extLst>
      <p:ext uri="{BB962C8B-B14F-4D97-AF65-F5344CB8AC3E}">
        <p14:creationId xmlns:p14="http://schemas.microsoft.com/office/powerpoint/2010/main" val="1896027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931E7-A3C9-A78A-8DC3-098762CD6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28059"/>
            <a:ext cx="1879600" cy="557742"/>
          </a:xfrm>
        </p:spPr>
        <p:txBody>
          <a:bodyPr>
            <a:normAutofit fontScale="90000"/>
          </a:bodyPr>
          <a:lstStyle/>
          <a:p>
            <a:r>
              <a:rPr lang="en-US" dirty="0"/>
              <a:t>Commit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37634A-4087-02FB-7A8D-4D995D1C9B74}"/>
              </a:ext>
            </a:extLst>
          </p:cNvPr>
          <p:cNvSpPr txBox="1"/>
          <p:nvPr/>
        </p:nvSpPr>
        <p:spPr>
          <a:xfrm>
            <a:off x="8347851" y="2269066"/>
            <a:ext cx="115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D1322A-2393-502F-2DF3-1207E307F39F}"/>
              </a:ext>
            </a:extLst>
          </p:cNvPr>
          <p:cNvSpPr txBox="1"/>
          <p:nvPr/>
        </p:nvSpPr>
        <p:spPr>
          <a:xfrm>
            <a:off x="2692684" y="2269066"/>
            <a:ext cx="115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work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ADB212-D999-51D1-A3C5-8E479C77D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167" y="2269066"/>
            <a:ext cx="2472833" cy="3365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526114-CE10-F60B-9467-0DD902397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2269066"/>
            <a:ext cx="2472833" cy="3365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4ED819-2971-9725-1669-193F26690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487" y="3753217"/>
            <a:ext cx="504615" cy="466386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F1F1638D-ED3E-BD78-31EB-F28C3BAF612C}"/>
              </a:ext>
            </a:extLst>
          </p:cNvPr>
          <p:cNvSpPr/>
          <p:nvPr/>
        </p:nvSpPr>
        <p:spPr>
          <a:xfrm>
            <a:off x="2496227" y="3685843"/>
            <a:ext cx="601133" cy="60113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85F8B77-F834-0656-3A68-594947D377DC}"/>
              </a:ext>
            </a:extLst>
          </p:cNvPr>
          <p:cNvSpPr/>
          <p:nvPr/>
        </p:nvSpPr>
        <p:spPr>
          <a:xfrm>
            <a:off x="8194294" y="3651399"/>
            <a:ext cx="601133" cy="601134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EFCE29-6CCD-80AF-2347-68C7C31FE4F2}"/>
              </a:ext>
            </a:extLst>
          </p:cNvPr>
          <p:cNvSpPr txBox="1"/>
          <p:nvPr/>
        </p:nvSpPr>
        <p:spPr>
          <a:xfrm>
            <a:off x="635253" y="856367"/>
            <a:ext cx="3818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Unit something has been changed</a:t>
            </a:r>
          </a:p>
        </p:txBody>
      </p:sp>
    </p:spTree>
    <p:extLst>
      <p:ext uri="{BB962C8B-B14F-4D97-AF65-F5344CB8AC3E}">
        <p14:creationId xmlns:p14="http://schemas.microsoft.com/office/powerpoint/2010/main" val="167174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931E7-A3C9-A78A-8DC3-098762CD6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28059"/>
            <a:ext cx="1879600" cy="557742"/>
          </a:xfrm>
        </p:spPr>
        <p:txBody>
          <a:bodyPr>
            <a:normAutofit fontScale="90000"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37634A-4087-02FB-7A8D-4D995D1C9B74}"/>
              </a:ext>
            </a:extLst>
          </p:cNvPr>
          <p:cNvSpPr txBox="1"/>
          <p:nvPr/>
        </p:nvSpPr>
        <p:spPr>
          <a:xfrm>
            <a:off x="8347851" y="2269066"/>
            <a:ext cx="115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D1322A-2393-502F-2DF3-1207E307F39F}"/>
              </a:ext>
            </a:extLst>
          </p:cNvPr>
          <p:cNvSpPr txBox="1"/>
          <p:nvPr/>
        </p:nvSpPr>
        <p:spPr>
          <a:xfrm>
            <a:off x="2692684" y="2269066"/>
            <a:ext cx="115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work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ADB212-D999-51D1-A3C5-8E479C77D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167" y="2269066"/>
            <a:ext cx="2472833" cy="3365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526114-CE10-F60B-9467-0DD902397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2269066"/>
            <a:ext cx="2472833" cy="3365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4ED819-2971-9725-1669-193F26690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487" y="3753217"/>
            <a:ext cx="504615" cy="4663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CACAA2-9C19-8320-1492-0822A34A4FFD}"/>
              </a:ext>
            </a:extLst>
          </p:cNvPr>
          <p:cNvSpPr txBox="1"/>
          <p:nvPr/>
        </p:nvSpPr>
        <p:spPr>
          <a:xfrm>
            <a:off x="635253" y="856367"/>
            <a:ext cx="3818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Save the commit you made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86B9962-304A-1B0D-464E-812988C5AFAE}"/>
              </a:ext>
            </a:extLst>
          </p:cNvPr>
          <p:cNvSpPr/>
          <p:nvPr/>
        </p:nvSpPr>
        <p:spPr>
          <a:xfrm>
            <a:off x="5215467" y="3547533"/>
            <a:ext cx="1524000" cy="1083734"/>
          </a:xfrm>
          <a:prstGeom prst="rightArrow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1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931E7-A3C9-A78A-8DC3-098762CD6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28059"/>
            <a:ext cx="1879600" cy="557742"/>
          </a:xfrm>
        </p:spPr>
        <p:txBody>
          <a:bodyPr>
            <a:normAutofit fontScale="90000"/>
          </a:bodyPr>
          <a:lstStyle/>
          <a:p>
            <a:r>
              <a:rPr lang="en-US" dirty="0"/>
              <a:t>Push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37634A-4087-02FB-7A8D-4D995D1C9B74}"/>
              </a:ext>
            </a:extLst>
          </p:cNvPr>
          <p:cNvSpPr txBox="1"/>
          <p:nvPr/>
        </p:nvSpPr>
        <p:spPr>
          <a:xfrm>
            <a:off x="8347851" y="2269066"/>
            <a:ext cx="115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D1322A-2393-502F-2DF3-1207E307F39F}"/>
              </a:ext>
            </a:extLst>
          </p:cNvPr>
          <p:cNvSpPr txBox="1"/>
          <p:nvPr/>
        </p:nvSpPr>
        <p:spPr>
          <a:xfrm>
            <a:off x="2692684" y="2269066"/>
            <a:ext cx="115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work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ADB212-D999-51D1-A3C5-8E479C77D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167" y="2269066"/>
            <a:ext cx="2472833" cy="3365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526114-CE10-F60B-9467-0DD902397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2269066"/>
            <a:ext cx="2472833" cy="3365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4ED819-2971-9725-1669-193F26690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487" y="3753217"/>
            <a:ext cx="504615" cy="4663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CACAA2-9C19-8320-1492-0822A34A4FFD}"/>
              </a:ext>
            </a:extLst>
          </p:cNvPr>
          <p:cNvSpPr txBox="1"/>
          <p:nvPr/>
        </p:nvSpPr>
        <p:spPr>
          <a:xfrm>
            <a:off x="635253" y="856367"/>
            <a:ext cx="3818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Save the commit you made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86B9962-304A-1B0D-464E-812988C5AFAE}"/>
              </a:ext>
            </a:extLst>
          </p:cNvPr>
          <p:cNvSpPr/>
          <p:nvPr/>
        </p:nvSpPr>
        <p:spPr>
          <a:xfrm>
            <a:off x="5215467" y="3547533"/>
            <a:ext cx="1524000" cy="1083734"/>
          </a:xfrm>
          <a:prstGeom prst="rightArrow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E9631D-C9EA-2FAD-9D80-D05D2F2DC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5620" y="3753217"/>
            <a:ext cx="504615" cy="46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212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931E7-A3C9-A78A-8DC3-098762CD6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28059"/>
            <a:ext cx="1879600" cy="557742"/>
          </a:xfrm>
        </p:spPr>
        <p:txBody>
          <a:bodyPr>
            <a:normAutofit fontScale="90000"/>
          </a:bodyPr>
          <a:lstStyle/>
          <a:p>
            <a:r>
              <a:rPr lang="en-US" dirty="0"/>
              <a:t>Pull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37634A-4087-02FB-7A8D-4D995D1C9B74}"/>
              </a:ext>
            </a:extLst>
          </p:cNvPr>
          <p:cNvSpPr txBox="1"/>
          <p:nvPr/>
        </p:nvSpPr>
        <p:spPr>
          <a:xfrm>
            <a:off x="8347851" y="2269066"/>
            <a:ext cx="115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D1322A-2393-502F-2DF3-1207E307F39F}"/>
              </a:ext>
            </a:extLst>
          </p:cNvPr>
          <p:cNvSpPr txBox="1"/>
          <p:nvPr/>
        </p:nvSpPr>
        <p:spPr>
          <a:xfrm>
            <a:off x="2692684" y="2269066"/>
            <a:ext cx="115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work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526114-CE10-F60B-9467-0DD9023970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2269066"/>
            <a:ext cx="2472833" cy="3365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4ED819-2971-9725-1669-193F26690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487" y="3753217"/>
            <a:ext cx="504615" cy="4663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CACAA2-9C19-8320-1492-0822A34A4FFD}"/>
              </a:ext>
            </a:extLst>
          </p:cNvPr>
          <p:cNvSpPr txBox="1"/>
          <p:nvPr/>
        </p:nvSpPr>
        <p:spPr>
          <a:xfrm>
            <a:off x="635253" y="856367"/>
            <a:ext cx="3818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Bring the latest one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86B9962-304A-1B0D-464E-812988C5AFAE}"/>
              </a:ext>
            </a:extLst>
          </p:cNvPr>
          <p:cNvSpPr/>
          <p:nvPr/>
        </p:nvSpPr>
        <p:spPr>
          <a:xfrm rot="10800000">
            <a:off x="5215467" y="3547533"/>
            <a:ext cx="1524000" cy="1083734"/>
          </a:xfrm>
          <a:prstGeom prst="rightArrow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0ACDD4-EBC5-ED87-EEE7-C8215074B4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167" y="2269066"/>
            <a:ext cx="2472833" cy="33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32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931E7-A3C9-A78A-8DC3-098762CD6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28059"/>
            <a:ext cx="1879600" cy="557742"/>
          </a:xfrm>
        </p:spPr>
        <p:txBody>
          <a:bodyPr>
            <a:normAutofit fontScale="90000"/>
          </a:bodyPr>
          <a:lstStyle/>
          <a:p>
            <a:r>
              <a:rPr lang="en-US" dirty="0"/>
              <a:t>Pull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37634A-4087-02FB-7A8D-4D995D1C9B74}"/>
              </a:ext>
            </a:extLst>
          </p:cNvPr>
          <p:cNvSpPr txBox="1"/>
          <p:nvPr/>
        </p:nvSpPr>
        <p:spPr>
          <a:xfrm>
            <a:off x="8347851" y="2269066"/>
            <a:ext cx="115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D1322A-2393-502F-2DF3-1207E307F39F}"/>
              </a:ext>
            </a:extLst>
          </p:cNvPr>
          <p:cNvSpPr txBox="1"/>
          <p:nvPr/>
        </p:nvSpPr>
        <p:spPr>
          <a:xfrm>
            <a:off x="2692684" y="2269066"/>
            <a:ext cx="115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CACAA2-9C19-8320-1492-0822A34A4FFD}"/>
              </a:ext>
            </a:extLst>
          </p:cNvPr>
          <p:cNvSpPr txBox="1"/>
          <p:nvPr/>
        </p:nvSpPr>
        <p:spPr>
          <a:xfrm>
            <a:off x="635253" y="856367"/>
            <a:ext cx="3818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Bring the latest one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86B9962-304A-1B0D-464E-812988C5AFAE}"/>
              </a:ext>
            </a:extLst>
          </p:cNvPr>
          <p:cNvSpPr/>
          <p:nvPr/>
        </p:nvSpPr>
        <p:spPr>
          <a:xfrm rot="10800000">
            <a:off x="5215467" y="3547533"/>
            <a:ext cx="1524000" cy="1083734"/>
          </a:xfrm>
          <a:prstGeom prst="rightArrow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0ACDD4-EBC5-ED87-EEE7-C8215074B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7167" y="2269066"/>
            <a:ext cx="2472833" cy="3365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8EE4C4-CF29-EB62-E523-31D9E90EA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2269066"/>
            <a:ext cx="2472833" cy="336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164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EE60D4D-7A51-671C-F35F-E7D15F621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02" y="2269066"/>
            <a:ext cx="2472833" cy="3365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4931E7-A3C9-A78A-8DC3-098762CD6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28059"/>
            <a:ext cx="2082800" cy="557742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37634A-4087-02FB-7A8D-4D995D1C9B74}"/>
              </a:ext>
            </a:extLst>
          </p:cNvPr>
          <p:cNvSpPr txBox="1"/>
          <p:nvPr/>
        </p:nvSpPr>
        <p:spPr>
          <a:xfrm>
            <a:off x="5520267" y="2167465"/>
            <a:ext cx="115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D1322A-2393-502F-2DF3-1207E307F39F}"/>
              </a:ext>
            </a:extLst>
          </p:cNvPr>
          <p:cNvSpPr txBox="1"/>
          <p:nvPr/>
        </p:nvSpPr>
        <p:spPr>
          <a:xfrm>
            <a:off x="1246975" y="2167465"/>
            <a:ext cx="115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CACAA2-9C19-8320-1492-0822A34A4FFD}"/>
              </a:ext>
            </a:extLst>
          </p:cNvPr>
          <p:cNvSpPr txBox="1"/>
          <p:nvPr/>
        </p:nvSpPr>
        <p:spPr>
          <a:xfrm>
            <a:off x="635253" y="856367"/>
            <a:ext cx="3818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would happen?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86B9962-304A-1B0D-464E-812988C5AFAE}"/>
              </a:ext>
            </a:extLst>
          </p:cNvPr>
          <p:cNvSpPr/>
          <p:nvPr/>
        </p:nvSpPr>
        <p:spPr>
          <a:xfrm>
            <a:off x="3302001" y="3429000"/>
            <a:ext cx="1524000" cy="1083734"/>
          </a:xfrm>
          <a:prstGeom prst="rightArrow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0ACDD4-EBC5-ED87-EEE7-C8215074B4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808" y="2269066"/>
            <a:ext cx="2472833" cy="3365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6E0CA5-108E-8528-6900-9DF7CA3339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989" y="3634256"/>
            <a:ext cx="1307416" cy="117069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6F18C1F-B1E3-6A9D-4F7A-EE96A5309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583" y="2269066"/>
            <a:ext cx="2472833" cy="33658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4AA6E2-AC21-21AE-8ADC-3B7A1E99F459}"/>
              </a:ext>
            </a:extLst>
          </p:cNvPr>
          <p:cNvSpPr txBox="1"/>
          <p:nvPr/>
        </p:nvSpPr>
        <p:spPr>
          <a:xfrm>
            <a:off x="9440491" y="2167465"/>
            <a:ext cx="115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75DF3DA-74B2-8938-C68A-C7C74B29BA4B}"/>
              </a:ext>
            </a:extLst>
          </p:cNvPr>
          <p:cNvSpPr/>
          <p:nvPr/>
        </p:nvSpPr>
        <p:spPr>
          <a:xfrm rot="10800000">
            <a:off x="7255808" y="3410099"/>
            <a:ext cx="1524000" cy="1083734"/>
          </a:xfrm>
          <a:prstGeom prst="rightArrow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0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21C0DA5-96A0-926A-62FF-3900A2D0E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806" y="2269066"/>
            <a:ext cx="2472833" cy="3365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E60D4D-7A51-671C-F35F-E7D15F621D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02" y="2269066"/>
            <a:ext cx="2472833" cy="3365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4931E7-A3C9-A78A-8DC3-098762CD6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28059"/>
            <a:ext cx="2082800" cy="557742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37634A-4087-02FB-7A8D-4D995D1C9B74}"/>
              </a:ext>
            </a:extLst>
          </p:cNvPr>
          <p:cNvSpPr txBox="1"/>
          <p:nvPr/>
        </p:nvSpPr>
        <p:spPr>
          <a:xfrm>
            <a:off x="5520267" y="2167465"/>
            <a:ext cx="115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origin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D1322A-2393-502F-2DF3-1207E307F39F}"/>
              </a:ext>
            </a:extLst>
          </p:cNvPr>
          <p:cNvSpPr txBox="1"/>
          <p:nvPr/>
        </p:nvSpPr>
        <p:spPr>
          <a:xfrm>
            <a:off x="1246975" y="2167465"/>
            <a:ext cx="115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CACAA2-9C19-8320-1492-0822A34A4FFD}"/>
              </a:ext>
            </a:extLst>
          </p:cNvPr>
          <p:cNvSpPr txBox="1"/>
          <p:nvPr/>
        </p:nvSpPr>
        <p:spPr>
          <a:xfrm>
            <a:off x="635253" y="856367"/>
            <a:ext cx="3818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would happen?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86B9962-304A-1B0D-464E-812988C5AFAE}"/>
              </a:ext>
            </a:extLst>
          </p:cNvPr>
          <p:cNvSpPr/>
          <p:nvPr/>
        </p:nvSpPr>
        <p:spPr>
          <a:xfrm>
            <a:off x="3302001" y="3429000"/>
            <a:ext cx="1524000" cy="1083734"/>
          </a:xfrm>
          <a:prstGeom prst="rightArrow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0ACDD4-EBC5-ED87-EEE7-C8215074B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808" y="2269066"/>
            <a:ext cx="2472833" cy="3365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6E0CA5-108E-8528-6900-9DF7CA3339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989" y="3634256"/>
            <a:ext cx="1307416" cy="117069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4AA6E2-AC21-21AE-8ADC-3B7A1E99F459}"/>
              </a:ext>
            </a:extLst>
          </p:cNvPr>
          <p:cNvSpPr txBox="1"/>
          <p:nvPr/>
        </p:nvSpPr>
        <p:spPr>
          <a:xfrm>
            <a:off x="9440491" y="2167465"/>
            <a:ext cx="115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75DF3DA-74B2-8938-C68A-C7C74B29BA4B}"/>
              </a:ext>
            </a:extLst>
          </p:cNvPr>
          <p:cNvSpPr/>
          <p:nvPr/>
        </p:nvSpPr>
        <p:spPr>
          <a:xfrm rot="10800000">
            <a:off x="7255808" y="3410099"/>
            <a:ext cx="1524000" cy="1083734"/>
          </a:xfrm>
          <a:prstGeom prst="rightArrow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40EA31-C014-7F08-B4DB-99B42918F0E4}"/>
              </a:ext>
            </a:extLst>
          </p:cNvPr>
          <p:cNvSpPr txBox="1"/>
          <p:nvPr/>
        </p:nvSpPr>
        <p:spPr>
          <a:xfrm rot="19838993">
            <a:off x="4211979" y="1667811"/>
            <a:ext cx="401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CONFLICT!!!!!!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713271-2C54-36B5-FEB4-B25315746D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540" y="3634256"/>
            <a:ext cx="1307416" cy="117069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003FB42-6144-ED78-E0D9-F96D0B5B53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8089" y="5083913"/>
            <a:ext cx="1200318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994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75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Github</vt:lpstr>
      <vt:lpstr>Commit</vt:lpstr>
      <vt:lpstr>Commit</vt:lpstr>
      <vt:lpstr>Push</vt:lpstr>
      <vt:lpstr>Push</vt:lpstr>
      <vt:lpstr>Pull</vt:lpstr>
      <vt:lpstr>Pull</vt:lpstr>
      <vt:lpstr>Problem</vt:lpstr>
      <vt:lpstr>Problem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DOHUN</dc:creator>
  <cp:lastModifiedBy>DOHUN</cp:lastModifiedBy>
  <cp:revision>3</cp:revision>
  <dcterms:created xsi:type="dcterms:W3CDTF">2024-10-31T11:51:12Z</dcterms:created>
  <dcterms:modified xsi:type="dcterms:W3CDTF">2024-11-07T19:51:34Z</dcterms:modified>
</cp:coreProperties>
</file>