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58280" y="317520"/>
            <a:ext cx="1235880" cy="262800"/>
          </a:xfrm>
          <a:custGeom>
            <a:avLst/>
            <a:gdLst/>
            <a:ahLst/>
            <a:rect l="l" t="t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658280" y="317520"/>
            <a:ext cx="1235880" cy="262800"/>
          </a:xfrm>
          <a:custGeom>
            <a:avLst/>
            <a:gdLst/>
            <a:ahLst/>
            <a:rect l="l" t="t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658280" y="317520"/>
            <a:ext cx="1236240" cy="262800"/>
          </a:xfrm>
          <a:custGeom>
            <a:avLst/>
            <a:gdLst/>
            <a:ahLst/>
            <a:rect l="l" t="t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9143280" cy="11628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323280" y="0"/>
            <a:ext cx="719280" cy="11412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3480" y="3691800"/>
            <a:ext cx="72090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물</a:t>
            </a:r>
            <a:r>
              <a:rPr b="1" lang="en-US" sz="36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건파는</a:t>
            </a:r>
            <a:r>
              <a:rPr b="1" lang="en-US" sz="54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방</a:t>
            </a:r>
            <a:r>
              <a:rPr b="1" lang="en-US" sz="36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구석</a:t>
            </a:r>
            <a:r>
              <a:rPr b="1" lang="en-US" sz="54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개</a:t>
            </a:r>
            <a:r>
              <a:rPr b="1" lang="en-US" sz="36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인들</a:t>
            </a:r>
            <a:endParaRPr b="0" lang="en-US" sz="3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72760" y="4812480"/>
            <a:ext cx="58424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웹 개발자를 위한 보안프로그래밍 과정</a:t>
            </a:r>
            <a:endParaRPr b="0" lang="en-US" sz="1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73480" y="5110560"/>
            <a:ext cx="38224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조원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: 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안도혁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최우석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정현용</a:t>
            </a:r>
            <a:endParaRPr b="0" lang="en-US" sz="12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0"/>
            <a:ext cx="323280" cy="685728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0" y="3285000"/>
            <a:ext cx="323280" cy="212472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 rot="2700000">
            <a:off x="5196240" y="3335400"/>
            <a:ext cx="438840" cy="480240"/>
          </a:xfrm>
          <a:custGeom>
            <a:avLst/>
            <a:gdLst/>
            <a:ahLst/>
            <a:rect l="l" t="t" r="r" b="b"/>
            <a:pathLst>
              <a:path w="1620" h="1774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 rot="2700000">
            <a:off x="5065920" y="3582720"/>
            <a:ext cx="7236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 rot="2700000">
            <a:off x="5120640" y="3765960"/>
            <a:ext cx="360" cy="70560"/>
          </a:xfrm>
          <a:custGeom>
            <a:avLst/>
            <a:gdLst/>
            <a:ahLst/>
            <a:rect l="l" t="t" r="r" b="b"/>
            <a:pathLst>
              <a:path w="0" h="225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 rot="2700000">
            <a:off x="5050080" y="3668760"/>
            <a:ext cx="50760" cy="5076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 rot="2700000">
            <a:off x="5301720" y="3818160"/>
            <a:ext cx="7164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1"/>
          <p:cNvSpPr/>
          <p:nvPr/>
        </p:nvSpPr>
        <p:spPr>
          <a:xfrm rot="2700000">
            <a:off x="5200920" y="3815640"/>
            <a:ext cx="50040" cy="5004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396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4256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5. 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사용자 수정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353960" y="2448000"/>
            <a:ext cx="4981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비밀 번호를 수정하거나 회원 탈퇴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5400" y="2582280"/>
            <a:ext cx="2701080" cy="17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0" spc="-296" strike="noStrike">
                <a:solidFill>
                  <a:srgbClr val="ffffff"/>
                </a:solidFill>
                <a:latin typeface="Arial Black"/>
                <a:ea typeface="Arial Black"/>
              </a:rPr>
              <a:t>03</a:t>
            </a:r>
            <a:endParaRPr b="0" lang="en-US" sz="11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23640" cy="685800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0" y="1770480"/>
            <a:ext cx="323640" cy="73476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577800" y="1956960"/>
            <a:ext cx="588312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아키텍처 모델</a:t>
            </a:r>
            <a:endParaRPr b="0" lang="en-US" sz="4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6" name="CustomShape 5"/>
          <p:cNvSpPr/>
          <p:nvPr/>
        </p:nvSpPr>
        <p:spPr>
          <a:xfrm rot="2700000">
            <a:off x="3849480" y="1758240"/>
            <a:ext cx="438840" cy="480240"/>
          </a:xfrm>
          <a:custGeom>
            <a:avLst/>
            <a:gdLst/>
            <a:ahLst/>
            <a:rect l="l" t="t" r="r" b="b"/>
            <a:pathLst>
              <a:path w="1621" h="1775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 rot="2700000">
            <a:off x="3816360" y="1773360"/>
            <a:ext cx="71640" cy="720"/>
          </a:xfrm>
          <a:custGeom>
            <a:avLst/>
            <a:gdLst/>
            <a:ahLst/>
            <a:rect l="l" t="t" r="r" b="b"/>
            <a:pathLst>
              <a:path w="233" h="1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 rot="2700000">
            <a:off x="4019400" y="1594800"/>
            <a:ext cx="360" cy="69120"/>
          </a:xfrm>
          <a:custGeom>
            <a:avLst/>
            <a:gdLst/>
            <a:ahLst/>
            <a:rect l="l" t="t" r="r" b="b"/>
            <a:pathLst>
              <a:path w="1" h="226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 rot="2700000">
            <a:off x="3885840" y="1650960"/>
            <a:ext cx="50760" cy="50040"/>
          </a:xfrm>
          <a:custGeom>
            <a:avLst/>
            <a:gdLst/>
            <a:ahLst/>
            <a:rect l="l" t="t" r="r" b="b"/>
            <a:pathLst>
              <a:path w="189" h="183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 rot="2700000">
            <a:off x="4152240" y="1770840"/>
            <a:ext cx="71640" cy="360"/>
          </a:xfrm>
          <a:custGeom>
            <a:avLst/>
            <a:gdLst/>
            <a:ahLst/>
            <a:rect l="l" t="t" r="r" b="b"/>
            <a:pathLst>
              <a:path w="233" h="1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 rot="2700000">
            <a:off x="4095720" y="1652760"/>
            <a:ext cx="51480" cy="50760"/>
          </a:xfrm>
          <a:custGeom>
            <a:avLst/>
            <a:gdLst/>
            <a:ahLst/>
            <a:rect l="l" t="t" r="r" b="b"/>
            <a:pathLst>
              <a:path w="189" h="183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936000"/>
            <a:ext cx="54716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아키텍처 모텔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(ER Diagram)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790920" y="1728000"/>
            <a:ext cx="7633080" cy="46591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936000"/>
            <a:ext cx="54716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아키텍처 모텔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(Use Case)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5528520" cy="452268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4536000" y="3119040"/>
            <a:ext cx="4392000" cy="3575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936000"/>
            <a:ext cx="54716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아키텍처 모텔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(Class Diagram)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433880" y="1584000"/>
            <a:ext cx="6630120" cy="4959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936000"/>
            <a:ext cx="54716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아키텍처 모텔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(Sequence Diagram)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296000" y="1656000"/>
            <a:ext cx="6616800" cy="4836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48640" y="3691800"/>
            <a:ext cx="621648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000" spc="-145" strike="noStrike">
                <a:solidFill>
                  <a:srgbClr val="4591f2"/>
                </a:solidFill>
                <a:latin typeface="Arial Black"/>
                <a:ea typeface="Arial Black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48640" y="4812480"/>
            <a:ext cx="5038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감사합니다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!</a:t>
            </a:r>
            <a:endParaRPr b="0" lang="en-US" sz="1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0"/>
            <a:ext cx="323280" cy="685728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0" y="3876840"/>
            <a:ext cx="323280" cy="153360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 rot="2700000">
            <a:off x="5782320" y="3333600"/>
            <a:ext cx="438840" cy="480240"/>
          </a:xfrm>
          <a:custGeom>
            <a:avLst/>
            <a:gdLst/>
            <a:ahLst/>
            <a:rect l="l" t="t" r="r" b="b"/>
            <a:pathLst>
              <a:path w="1620" h="1774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 rot="2700000">
            <a:off x="5652000" y="3580920"/>
            <a:ext cx="7236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 rot="2700000">
            <a:off x="5706720" y="3764160"/>
            <a:ext cx="360" cy="70560"/>
          </a:xfrm>
          <a:custGeom>
            <a:avLst/>
            <a:gdLst/>
            <a:ahLst/>
            <a:rect l="l" t="t" r="r" b="b"/>
            <a:pathLst>
              <a:path w="0" h="225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 rot="2700000">
            <a:off x="5636160" y="3666960"/>
            <a:ext cx="50760" cy="5076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 rot="2700000">
            <a:off x="5887800" y="3816000"/>
            <a:ext cx="7164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 rot="2700000">
            <a:off x="5787000" y="3813840"/>
            <a:ext cx="50040" cy="5004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77800" y="3129120"/>
            <a:ext cx="646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d5c9"/>
                </a:solidFill>
                <a:latin typeface="Arial Black"/>
                <a:ea typeface="맑은 고딕"/>
              </a:rPr>
              <a:t>01.</a:t>
            </a:r>
            <a:endParaRPr b="0" lang="en-US" sz="2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14560" y="3129120"/>
            <a:ext cx="37576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기획 배경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77800" y="3542040"/>
            <a:ext cx="646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d5c9"/>
                </a:solidFill>
                <a:latin typeface="Arial Black"/>
                <a:ea typeface="맑은 고딕"/>
              </a:rPr>
              <a:t>02.</a:t>
            </a:r>
            <a:endParaRPr b="0" lang="en-US" sz="2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15640" y="3540240"/>
            <a:ext cx="3752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77800" y="3952800"/>
            <a:ext cx="646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d5c9"/>
                </a:solidFill>
                <a:latin typeface="Arial Black"/>
                <a:ea typeface="맑은 고딕"/>
              </a:rPr>
              <a:t>03.</a:t>
            </a:r>
            <a:endParaRPr b="0" lang="en-US" sz="2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114560" y="4005000"/>
            <a:ext cx="375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아키텍처 모델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577800" y="1956960"/>
            <a:ext cx="370692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45" strike="noStrike">
                <a:solidFill>
                  <a:srgbClr val="4591f2"/>
                </a:solidFill>
                <a:latin typeface="Arial Black"/>
                <a:ea typeface="Arial Black"/>
              </a:rPr>
              <a:t>CONTENTS</a:t>
            </a:r>
            <a:endParaRPr b="0" lang="en-US" sz="4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0" y="0"/>
            <a:ext cx="323640" cy="685800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0" y="1770480"/>
            <a:ext cx="323640" cy="73476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 rot="2700000">
            <a:off x="3786480" y="1630440"/>
            <a:ext cx="438840" cy="480240"/>
          </a:xfrm>
          <a:custGeom>
            <a:avLst/>
            <a:gdLst/>
            <a:ahLst/>
            <a:rect l="l" t="t" r="r" b="b"/>
            <a:pathLst>
              <a:path w="1620" h="1774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 rot="2700000">
            <a:off x="3656520" y="1877760"/>
            <a:ext cx="7236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 rot="2700000">
            <a:off x="3710880" y="2061000"/>
            <a:ext cx="360" cy="70560"/>
          </a:xfrm>
          <a:custGeom>
            <a:avLst/>
            <a:gdLst/>
            <a:ahLst/>
            <a:rect l="l" t="t" r="r" b="b"/>
            <a:pathLst>
              <a:path w="0" h="225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 rot="2700000">
            <a:off x="3640320" y="1963800"/>
            <a:ext cx="50760" cy="5076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 rot="2700000">
            <a:off x="3891960" y="2113200"/>
            <a:ext cx="7164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 rot="2700000">
            <a:off x="3791160" y="2110680"/>
            <a:ext cx="50040" cy="5004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45400" y="2583360"/>
            <a:ext cx="2700720" cy="1766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0" spc="-296" strike="noStrike">
                <a:solidFill>
                  <a:srgbClr val="ffffff"/>
                </a:solidFill>
                <a:latin typeface="Arial Black"/>
                <a:ea typeface="맑은 고딕"/>
              </a:rPr>
              <a:t>01</a:t>
            </a:r>
            <a:endParaRPr b="0" lang="en-US" sz="11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0"/>
            <a:ext cx="323280" cy="685728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0" y="1770480"/>
            <a:ext cx="323280" cy="73404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577800" y="1956960"/>
            <a:ext cx="565020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기획 배경</a:t>
            </a:r>
            <a:endParaRPr b="0" lang="en-US" sz="4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49" name="CustomShape 5"/>
          <p:cNvSpPr/>
          <p:nvPr/>
        </p:nvSpPr>
        <p:spPr>
          <a:xfrm rot="2700000">
            <a:off x="2910960" y="1630440"/>
            <a:ext cx="438840" cy="480240"/>
          </a:xfrm>
          <a:custGeom>
            <a:avLst/>
            <a:gdLst/>
            <a:ahLst/>
            <a:rect l="l" t="t" r="r" b="b"/>
            <a:pathLst>
              <a:path w="1620" h="1774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 rot="2700000">
            <a:off x="2780640" y="1877760"/>
            <a:ext cx="7236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 rot="2700000">
            <a:off x="2835000" y="2061000"/>
            <a:ext cx="360" cy="70560"/>
          </a:xfrm>
          <a:custGeom>
            <a:avLst/>
            <a:gdLst/>
            <a:ahLst/>
            <a:rect l="l" t="t" r="r" b="b"/>
            <a:pathLst>
              <a:path w="0" h="225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 rot="2700000">
            <a:off x="2764800" y="1963800"/>
            <a:ext cx="50760" cy="5076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"/>
          <p:cNvSpPr/>
          <p:nvPr/>
        </p:nvSpPr>
        <p:spPr>
          <a:xfrm rot="2700000">
            <a:off x="3016440" y="2113200"/>
            <a:ext cx="71640" cy="720"/>
          </a:xfrm>
          <a:custGeom>
            <a:avLst/>
            <a:gdLst/>
            <a:ahLst/>
            <a:rect l="l" t="t" r="r" b="b"/>
            <a:pathLst>
              <a:path w="232" h="0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 rot="2700000">
            <a:off x="2915640" y="2110680"/>
            <a:ext cx="50040" cy="50040"/>
          </a:xfrm>
          <a:custGeom>
            <a:avLst/>
            <a:gdLst/>
            <a:ahLst/>
            <a:rect l="l" t="t" r="r" b="b"/>
            <a:pathLst>
              <a:path w="188" h="182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360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기획배경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92000" y="1824840"/>
            <a:ext cx="483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1.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게시판 형식의 물건 거래 사이트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77960" y="2256840"/>
            <a:ext cx="483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2.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등록 절차없이 누구든지 쉽게 물건을 등록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77960" y="2688840"/>
            <a:ext cx="483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3.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거래 수단의 자유성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5400" y="2582280"/>
            <a:ext cx="2701080" cy="17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0" spc="-296" strike="noStrike">
                <a:solidFill>
                  <a:srgbClr val="ffffff"/>
                </a:solidFill>
                <a:latin typeface="Arial Black"/>
                <a:ea typeface="Arial Black"/>
              </a:rPr>
              <a:t>02</a:t>
            </a:r>
            <a:endParaRPr b="0" lang="en-US" sz="11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323640" cy="685800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1770480"/>
            <a:ext cx="323640" cy="73476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577800" y="1956960"/>
            <a:ext cx="588312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45" strike="noStrike">
                <a:solidFill>
                  <a:srgbClr val="4591f2"/>
                </a:solidFill>
                <a:latin typeface="맑은 고딕"/>
                <a:ea typeface="맑은 고딕"/>
              </a:rPr>
              <a:t>주요기능</a:t>
            </a:r>
            <a:endParaRPr b="0" lang="en-US" sz="40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63" name="CustomShape 5"/>
          <p:cNvSpPr/>
          <p:nvPr/>
        </p:nvSpPr>
        <p:spPr>
          <a:xfrm rot="2700000">
            <a:off x="2613240" y="1758240"/>
            <a:ext cx="438840" cy="480240"/>
          </a:xfrm>
          <a:custGeom>
            <a:avLst/>
            <a:gdLst/>
            <a:ahLst/>
            <a:rect l="l" t="t" r="r" b="b"/>
            <a:pathLst>
              <a:path w="1621" h="1775">
                <a:moveTo>
                  <a:pt x="1620" y="975"/>
                </a:moveTo>
                <a:cubicBezTo>
                  <a:pt x="1620" y="903"/>
                  <a:pt x="1559" y="844"/>
                  <a:pt x="1484" y="844"/>
                </a:cubicBezTo>
                <a:cubicBezTo>
                  <a:pt x="1469" y="844"/>
                  <a:pt x="1469" y="844"/>
                  <a:pt x="1469" y="844"/>
                </a:cubicBezTo>
                <a:cubicBezTo>
                  <a:pt x="1401" y="844"/>
                  <a:pt x="1345" y="892"/>
                  <a:pt x="1335" y="955"/>
                </a:cubicBezTo>
                <a:cubicBezTo>
                  <a:pt x="1335" y="835"/>
                  <a:pt x="1335" y="835"/>
                  <a:pt x="1335" y="835"/>
                </a:cubicBezTo>
                <a:cubicBezTo>
                  <a:pt x="1335" y="762"/>
                  <a:pt x="1274" y="703"/>
                  <a:pt x="1199" y="703"/>
                </a:cubicBezTo>
                <a:cubicBezTo>
                  <a:pt x="1184" y="703"/>
                  <a:pt x="1184" y="703"/>
                  <a:pt x="1184" y="703"/>
                </a:cubicBezTo>
                <a:cubicBezTo>
                  <a:pt x="1116" y="703"/>
                  <a:pt x="1060" y="751"/>
                  <a:pt x="1050" y="815"/>
                </a:cubicBezTo>
                <a:cubicBezTo>
                  <a:pt x="1050" y="690"/>
                  <a:pt x="1050" y="690"/>
                  <a:pt x="1050" y="690"/>
                </a:cubicBezTo>
                <a:cubicBezTo>
                  <a:pt x="1050" y="617"/>
                  <a:pt x="989" y="558"/>
                  <a:pt x="914" y="558"/>
                </a:cubicBezTo>
                <a:cubicBezTo>
                  <a:pt x="899" y="558"/>
                  <a:pt x="899" y="558"/>
                  <a:pt x="899" y="558"/>
                </a:cubicBezTo>
                <a:cubicBezTo>
                  <a:pt x="831" y="558"/>
                  <a:pt x="775" y="607"/>
                  <a:pt x="765" y="670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5" y="59"/>
                  <a:pt x="704" y="0"/>
                  <a:pt x="629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539" y="0"/>
                  <a:pt x="478" y="59"/>
                  <a:pt x="478" y="132"/>
                </a:cubicBezTo>
                <a:cubicBezTo>
                  <a:pt x="478" y="1298"/>
                  <a:pt x="478" y="1298"/>
                  <a:pt x="478" y="1298"/>
                </a:cubicBezTo>
                <a:cubicBezTo>
                  <a:pt x="255" y="1082"/>
                  <a:pt x="255" y="1082"/>
                  <a:pt x="255" y="1082"/>
                </a:cubicBezTo>
                <a:cubicBezTo>
                  <a:pt x="202" y="1030"/>
                  <a:pt x="116" y="1030"/>
                  <a:pt x="63" y="1082"/>
                </a:cubicBezTo>
                <a:cubicBezTo>
                  <a:pt x="53" y="1092"/>
                  <a:pt x="53" y="1092"/>
                  <a:pt x="53" y="1092"/>
                </a:cubicBezTo>
                <a:cubicBezTo>
                  <a:pt x="0" y="1144"/>
                  <a:pt x="0" y="1227"/>
                  <a:pt x="53" y="1279"/>
                </a:cubicBezTo>
                <a:cubicBezTo>
                  <a:pt x="470" y="1737"/>
                  <a:pt x="470" y="1737"/>
                  <a:pt x="470" y="1737"/>
                </a:cubicBezTo>
                <a:cubicBezTo>
                  <a:pt x="490" y="1760"/>
                  <a:pt x="519" y="1774"/>
                  <a:pt x="552" y="1774"/>
                </a:cubicBezTo>
                <a:cubicBezTo>
                  <a:pt x="1511" y="1774"/>
                  <a:pt x="1511" y="1774"/>
                  <a:pt x="1511" y="1774"/>
                </a:cubicBezTo>
                <a:cubicBezTo>
                  <a:pt x="1570" y="1774"/>
                  <a:pt x="1618" y="1728"/>
                  <a:pt x="1618" y="1671"/>
                </a:cubicBezTo>
                <a:cubicBezTo>
                  <a:pt x="1618" y="1670"/>
                  <a:pt x="1618" y="1669"/>
                  <a:pt x="1618" y="1668"/>
                </a:cubicBezTo>
                <a:cubicBezTo>
                  <a:pt x="1620" y="1668"/>
                  <a:pt x="1620" y="1668"/>
                  <a:pt x="1620" y="1668"/>
                </a:cubicBezTo>
                <a:lnTo>
                  <a:pt x="1620" y="975"/>
                </a:lnTo>
                <a:close/>
              </a:path>
            </a:pathLst>
          </a:custGeom>
          <a:noFill/>
          <a:ln w="28440">
            <a:solidFill>
              <a:srgbClr val="4591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 rot="2700000">
            <a:off x="2580120" y="1773360"/>
            <a:ext cx="71640" cy="720"/>
          </a:xfrm>
          <a:custGeom>
            <a:avLst/>
            <a:gdLst/>
            <a:ahLst/>
            <a:rect l="l" t="t" r="r" b="b"/>
            <a:pathLst>
              <a:path w="233" h="1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 rot="2700000">
            <a:off x="2783160" y="1594800"/>
            <a:ext cx="360" cy="69120"/>
          </a:xfrm>
          <a:custGeom>
            <a:avLst/>
            <a:gdLst/>
            <a:ahLst/>
            <a:rect l="l" t="t" r="r" b="b"/>
            <a:pathLst>
              <a:path w="1" h="226">
                <a:moveTo>
                  <a:pt x="0" y="0"/>
                </a:moveTo>
                <a:lnTo>
                  <a:pt x="0" y="0"/>
                </a:lnTo>
                <a:lnTo>
                  <a:pt x="0" y="225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 rot="2700000">
            <a:off x="2649600" y="1650960"/>
            <a:ext cx="50760" cy="50040"/>
          </a:xfrm>
          <a:custGeom>
            <a:avLst/>
            <a:gdLst/>
            <a:ahLst/>
            <a:rect l="l" t="t" r="r" b="b"/>
            <a:pathLst>
              <a:path w="189" h="183">
                <a:moveTo>
                  <a:pt x="188" y="182"/>
                </a:moveTo>
                <a:cubicBezTo>
                  <a:pt x="188" y="182"/>
                  <a:pt x="188" y="182"/>
                  <a:pt x="188" y="182"/>
                </a:cubicBezTo>
                <a:cubicBezTo>
                  <a:pt x="157" y="152"/>
                  <a:pt x="28" y="28"/>
                  <a:pt x="0" y="0"/>
                </a:cubicBezTo>
                <a:lnTo>
                  <a:pt x="188" y="182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 rot="2700000">
            <a:off x="2916000" y="1770840"/>
            <a:ext cx="71640" cy="360"/>
          </a:xfrm>
          <a:custGeom>
            <a:avLst/>
            <a:gdLst/>
            <a:ahLst/>
            <a:rect l="l" t="t" r="r" b="b"/>
            <a:pathLst>
              <a:path w="233" h="1">
                <a:moveTo>
                  <a:pt x="232" y="0"/>
                </a:moveTo>
                <a:lnTo>
                  <a:pt x="232" y="0"/>
                </a:lnTo>
                <a:lnTo>
                  <a:pt x="0" y="0"/>
                </a:lnTo>
                <a:lnTo>
                  <a:pt x="232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 rot="2700000">
            <a:off x="2859480" y="1652760"/>
            <a:ext cx="51480" cy="50760"/>
          </a:xfrm>
          <a:custGeom>
            <a:avLst/>
            <a:gdLst/>
            <a:ahLst/>
            <a:rect l="l" t="t" r="r" b="b"/>
            <a:pathLst>
              <a:path w="189" h="183">
                <a:moveTo>
                  <a:pt x="188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57" y="30"/>
                  <a:pt x="28" y="155"/>
                  <a:pt x="0" y="182"/>
                </a:cubicBezTo>
                <a:lnTo>
                  <a:pt x="188" y="0"/>
                </a:lnTo>
                <a:close/>
              </a:path>
            </a:pathLst>
          </a:custGeom>
          <a:noFill/>
          <a:ln w="28440">
            <a:solidFill>
              <a:srgbClr val="7dd5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07360" y="2736000"/>
            <a:ext cx="8648640" cy="318168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396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4256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1. 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회원 가입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18320" y="2232000"/>
            <a:ext cx="483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아이디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비밀번호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닉네임 등을 입력해 회원 가입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396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4256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2. 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공지 사항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586320" y="1944000"/>
            <a:ext cx="4981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공지 사항을 통해 게시판 이용안내 등의 정보를 확인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586320" y="2401200"/>
            <a:ext cx="4981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공지 사항은 관리자만 등록 가능하다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16000" y="3024000"/>
            <a:ext cx="5976000" cy="22557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4233240" y="3893400"/>
            <a:ext cx="4766760" cy="2658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396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4256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3. 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상품 등록 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600000" y="2138400"/>
            <a:ext cx="4981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게시글 제목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상품명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가격 등을 입력해 상품을 등록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47920" y="2643840"/>
            <a:ext cx="8020080" cy="3620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3960" y="7830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주요기능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425600"/>
            <a:ext cx="2818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b="1" lang="en-US" sz="2800" spc="-145" strike="noStrike">
                <a:solidFill>
                  <a:srgbClr val="ffffff"/>
                </a:solidFill>
                <a:latin typeface="맑은 고딕"/>
                <a:ea typeface="맑은 고딕"/>
              </a:rPr>
              <a:t>상품 상세보기</a:t>
            </a:r>
            <a:endParaRPr b="0" lang="en-US" sz="2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541680" y="1944000"/>
            <a:ext cx="4981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게시글 제목을 선택해 상품의 상세 설명을 확인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874320" y="2328840"/>
            <a:ext cx="5989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댓글에 상품에 대한 질문이나 구매 의향을 입력</a:t>
            </a:r>
            <a:endParaRPr b="0" lang="en-US" sz="1600" spc="-1" strike="noStrike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04000" y="2813400"/>
            <a:ext cx="5629320" cy="20106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4002120" y="3216600"/>
            <a:ext cx="4421880" cy="3479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LibreOffice/5.4.3.2$Windows_X86_64 LibreOffice_project/92a7159f7e4af62137622921e809f8546db437e5</Application>
  <Pages>10</Pages>
  <Words>513</Words>
  <Characters>0</Characters>
  <CharactersWithSpaces>0</CharactersWithSpaces>
  <Paragraphs>100</Paragraphs>
  <Company>디브리드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디브리드 www.dbreed.co.kr</dc:creator>
  <dc:description/>
  <dc:language>ko-KR</dc:language>
  <cp:lastModifiedBy/>
  <dcterms:modified xsi:type="dcterms:W3CDTF">2018-02-07T21:52:56Z</dcterms:modified>
  <cp:revision>20</cp:revision>
  <dc:subject>교육</dc:subject>
  <dc:title>디브리드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Company">
    <vt:lpwstr>디브리드</vt:lpwstr>
  </property>
  <property fmtid="{D5CDD505-2E9C-101B-9397-08002B2CF9AE}" pid="4" name="DocSecurity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