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5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776F-066D-4DC6-AE00-DDBAD633E49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k an Expert: How Dangerous is Wildfire Smoke? | College of Natural  Resources News">
            <a:extLst>
              <a:ext uri="{FF2B5EF4-FFF2-40B4-BE49-F238E27FC236}">
                <a16:creationId xmlns:a16="http://schemas.microsoft.com/office/drawing/2014/main" id="{8DFC4295-3D95-34A9-99E6-61CAB761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" y="475862"/>
            <a:ext cx="10497312" cy="59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0B335-CF83-4DE1-929C-3CACAFD46A53}"/>
              </a:ext>
            </a:extLst>
          </p:cNvPr>
          <p:cNvSpPr txBox="1"/>
          <p:nvPr/>
        </p:nvSpPr>
        <p:spPr>
          <a:xfrm>
            <a:off x="109728" y="6565391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https://cnr.ncsu.edu/news/2021/07/how-dangerous-wildfire-smoke/</a:t>
            </a:r>
          </a:p>
        </p:txBody>
      </p:sp>
    </p:spTree>
    <p:extLst>
      <p:ext uri="{BB962C8B-B14F-4D97-AF65-F5344CB8AC3E}">
        <p14:creationId xmlns:p14="http://schemas.microsoft.com/office/powerpoint/2010/main" val="14696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592,100+ Health Warning Stock Photos, Pictures &amp; Royalty-Free Images -  iStock | Mental health warning signs, Health warning signs">
            <a:extLst>
              <a:ext uri="{FF2B5EF4-FFF2-40B4-BE49-F238E27FC236}">
                <a16:creationId xmlns:a16="http://schemas.microsoft.com/office/drawing/2014/main" id="{144AC4ED-F302-8A1F-3E26-A762F2B7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0" y="596646"/>
            <a:ext cx="10074520" cy="56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8EC4E-BCE0-EF55-0ABF-AEC8277C1A8A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https://www.istockphoto.com/photos/health-warning</a:t>
            </a:r>
          </a:p>
        </p:txBody>
      </p:sp>
    </p:spTree>
    <p:extLst>
      <p:ext uri="{BB962C8B-B14F-4D97-AF65-F5344CB8AC3E}">
        <p14:creationId xmlns:p14="http://schemas.microsoft.com/office/powerpoint/2010/main" val="231485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B4C5-05F2-A416-6546-64944035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Murfreesboro, Tennessee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46 Murfreesboro Tennessee Stock Vectors and Vector Art | Shutterstock">
            <a:extLst>
              <a:ext uri="{FF2B5EF4-FFF2-40B4-BE49-F238E27FC236}">
                <a16:creationId xmlns:a16="http://schemas.microsoft.com/office/drawing/2014/main" id="{25871687-AF6D-91E0-674B-77E15886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0798"/>
            <a:ext cx="5410200" cy="14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21722-CDF0-A57B-7479-A0C4038B6AED}"/>
              </a:ext>
            </a:extLst>
          </p:cNvPr>
          <p:cNvSpPr txBox="1"/>
          <p:nvPr/>
        </p:nvSpPr>
        <p:spPr>
          <a:xfrm>
            <a:off x="0" y="6437375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https://www.shutterstock.com/search/murfreesboro-tennessee?image_type=vector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EA13-B4C1-E5A6-247D-073D0E39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5" y="2671427"/>
            <a:ext cx="5598072" cy="3329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2D771-ECC3-3019-387F-9E073017B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32" y="2671427"/>
            <a:ext cx="5598073" cy="33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6FA3C-B596-B247-287E-E51822FB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62" y="2138289"/>
            <a:ext cx="7792475" cy="440538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26B2A6F-08DC-2EDB-6DAB-5165E24D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impact of a fire =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8ADD4-E659-BE0A-71DE-FE67D2B0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73" y="992107"/>
            <a:ext cx="2884496" cy="6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11B87-976F-2299-6FB8-1F12031C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472750"/>
            <a:ext cx="10497312" cy="5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61FBC-ED59-C2B1-902C-FF81B6BE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4" y="476062"/>
            <a:ext cx="10502011" cy="59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151A-1F0A-64F3-EDA3-C2ABF97B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1D793-64B0-C24B-640B-3715C3A6904D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https://www.climatecentral.org/climate-matters/wildfire-smoke-nationwide-health-risk-2023</a:t>
            </a:r>
          </a:p>
        </p:txBody>
      </p:sp>
      <p:pic>
        <p:nvPicPr>
          <p:cNvPr id="3074" name="Picture 2" descr="Wildfire Smoke: Nationwide Health Risk | Climate Central">
            <a:extLst>
              <a:ext uri="{FF2B5EF4-FFF2-40B4-BE49-F238E27FC236}">
                <a16:creationId xmlns:a16="http://schemas.microsoft.com/office/drawing/2014/main" id="{6E5B8D9C-C365-D29F-8FF8-77ADF015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95287"/>
            <a:ext cx="10496550" cy="59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2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ABED36-53A2-C584-E15C-739547CB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41" y="2757239"/>
            <a:ext cx="4601217" cy="35533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13BF3-C84E-E3C5-F614-3A6A765D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47688"/>
            <a:ext cx="45529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C0951-4E80-A7D1-F8C4-54A0E747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2" y="471299"/>
            <a:ext cx="10493316" cy="59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Limitation small">
            <a:extLst>
              <a:ext uri="{FF2B5EF4-FFF2-40B4-BE49-F238E27FC236}">
                <a16:creationId xmlns:a16="http://schemas.microsoft.com/office/drawing/2014/main" id="{3259123E-A14B-2891-355D-5BC38BB2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85" y="1234782"/>
            <a:ext cx="3657029" cy="43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7BFF9-B990-894F-78CD-09D2D2C74509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https://cebma.org/resources/frequently-asked-questions/what-are-the-limitations-of-evidence-based-practice/</a:t>
            </a:r>
          </a:p>
        </p:txBody>
      </p:sp>
    </p:spTree>
    <p:extLst>
      <p:ext uri="{BB962C8B-B14F-4D97-AF65-F5344CB8AC3E}">
        <p14:creationId xmlns:p14="http://schemas.microsoft.com/office/powerpoint/2010/main" val="24275263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1860</TotalTime>
  <Words>74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Berlin</vt:lpstr>
      <vt:lpstr>PowerPoint Presentation</vt:lpstr>
      <vt:lpstr>Murfreesboro, Tennessee</vt:lpstr>
      <vt:lpstr>Smoke impact of a fire =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Holden</dc:creator>
  <cp:lastModifiedBy>Ellie Holden</cp:lastModifiedBy>
  <cp:revision>3</cp:revision>
  <dcterms:created xsi:type="dcterms:W3CDTF">2024-11-25T18:52:52Z</dcterms:created>
  <dcterms:modified xsi:type="dcterms:W3CDTF">2024-12-05T02:39:59Z</dcterms:modified>
</cp:coreProperties>
</file>