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3AE3D"/>
    <a:srgbClr val="000099"/>
    <a:srgbClr val="4E6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C3477-18D2-4386-8CF2-FC2DE04D4B44}" v="7" dt="2025-04-24T10:52:40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CF8FE60-D7C9-4005-86E1-0E392BFDFE83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2504AB1-A357-402D-BABF-F0A868DD3E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0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04AB1-A357-402D-BABF-F0A868DD3EC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72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B98CE-4F5C-B09B-134D-994CBB9C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98630E0-FA3C-C20C-0026-67DBA5E3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57BB62-165E-0F74-CAA0-83641E44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FB1562-3413-53F0-158F-340107A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4FC80C-9038-195E-E359-5B8A2DF1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8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A9F9E-984A-6F11-EED5-2412A6D1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437F181-CFF5-6CA9-CFB3-A28BF044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99DDAB-3EB6-4D35-F1C7-A9B39C9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743734-D7BC-334C-0C8A-3257D1D2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E80DDA-22A1-8CB3-A291-8D3BCEDA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3DCAC9-2936-008F-7F97-5BD8A7597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16839B-46FE-B076-CD53-DB0C71B6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CA2BC9-813A-88AB-39CF-3AFEBEC8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78771D-6434-2C66-B178-EA15E59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C7D407-A0B3-970F-3D50-89994421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1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5E015-0330-75C4-DE80-73F60BB3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63D5EF-5666-4E15-DA18-CC2CC81C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8CB87B-82E5-793D-BC70-9BEBA68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7C475F-CBF4-642F-4F9C-FDF2EE69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54E848-2CA0-1FBE-7EA0-BABF0149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1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51AF5-E4AB-5915-E8B6-41F6F5A8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864091-7A91-1341-7FF5-CA4B6709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392A6C-1D7D-A29A-0A17-8A4D195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CF0BD5-93DC-EA04-3EA3-493C9D1A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ED46BE-F372-C4C2-298F-F1BBE99C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7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F81C7-80B9-F6E4-7979-42E596A4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770E47-D3BF-2A88-9DC7-3A2F29452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608008A-8F5B-C3A4-8EDF-A3E0A569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965BD3-B2BD-0C43-4869-26C620D8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6E3BA7-8D89-36F9-C9C8-20310870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D80E5A-853E-7B8D-A327-DCE9088D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91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B186-1B79-1AAE-D223-0500049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85B013-99FD-5954-FC2C-1490DAF3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43D473-9F30-5B0A-5A3F-D59D018E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2F75CE7-4F05-0707-B578-115E56F1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E34D35-5A73-D10F-CE1D-B2FBAE20D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757890C-E581-AFD3-CD91-F611A3FD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038277-7E6A-F248-89A5-C8C16112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7A55B03-EEBE-641B-B8B5-D3B6F3EF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15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A75A-E0B6-6652-B4D9-0F6CCC4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6A0EC1-F266-51A6-6BCC-93D45628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C8D8865-420F-5194-161E-0D5C2C3B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24B0B1F-7563-5170-AA27-15E710E9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6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67D6AC2-5E24-B0E4-FE5B-180993CC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3FF18D7-7C94-666A-81DD-BCB00FE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047BCC-BC7B-C944-D699-A1F6E4B6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45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DC1FF-5767-253B-ACB0-6FE9672C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43191C-558B-1176-9FB2-55756E77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1B929A-9555-7E01-3A07-26E32483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F4D27-7A3B-C6A2-2935-C95CD31A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D83465-3D1C-BC4F-81A1-53B3480D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BE8754-D328-1572-75DE-D66480E1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4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CA404-7E2F-2E5A-109A-25BF6404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246583-CE3E-CE7A-B807-90E955D2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6BEBD1-F86B-0E38-8CE9-00E63A7D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ACF2F8-810F-21AF-CCE3-2D431824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18CE3B-2975-9D22-CB77-99B5A458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30B876-AF6D-88DB-4813-FA4B65C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8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01A1E16-79AF-5C4C-DFE1-EFAA925E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C202EE-9691-1F41-89E0-9D581397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F3DE02-032F-00F3-F2DD-CA2A8642C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EE668-BADE-4546-B9D4-654418A76A0F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BB403E-6762-1015-5F74-6100B59BA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A1812A-61B7-5EAC-719B-9AF441C66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4C8C9-6101-4621-AC84-68E08AD22B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95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9E3E7B-C045-A5B5-B601-C2F9A7B1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nl-NL" sz="6600" b="1" dirty="0">
                <a:solidFill>
                  <a:srgbClr val="F3AE3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X-</a:t>
            </a:r>
            <a:r>
              <a:rPr lang="nl-NL" sz="6600" b="1" dirty="0" err="1">
                <a:solidFill>
                  <a:srgbClr val="4E63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Ingredient</a:t>
            </a:r>
            <a:r>
              <a:rPr lang="nl-NL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nl-NL" sz="6600" b="1" dirty="0">
                <a:solidFill>
                  <a:srgbClr val="F3AE3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r>
              <a:rPr lang="nl-NL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nl-NL" sz="6600" b="1" dirty="0">
                <a:solidFill>
                  <a:srgbClr val="0000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MARS</a:t>
            </a:r>
            <a:r>
              <a:rPr lang="nl-NL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nl-NL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Intelligent </a:t>
            </a:r>
            <a:r>
              <a:rPr lang="nl-NL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Vending</a:t>
            </a:r>
            <a:r>
              <a:rPr lang="nl-NL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Machine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42D16CC-632C-4B94-D536-997586CE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nl-NL" dirty="0" err="1">
                <a:latin typeface="Aharoni" panose="02010803020104030203" pitchFamily="2" charset="-79"/>
                <a:cs typeface="Aharoni" panose="02010803020104030203" pitchFamily="2" charset="-79"/>
              </a:rPr>
              <a:t>Early</a:t>
            </a:r>
            <a: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  <a:t> concept:</a:t>
            </a:r>
            <a:b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nl-NL" dirty="0" err="1">
                <a:latin typeface="Aharoni" panose="02010803020104030203" pitchFamily="2" charset="-79"/>
                <a:cs typeface="Aharoni" panose="02010803020104030203" pitchFamily="2" charset="-79"/>
              </a:rPr>
              <a:t>trading</a:t>
            </a:r>
            <a: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  <a:t> card &amp; sticker game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AF650D-7C26-DFAA-ED39-4EB01D83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NL" sz="4600" dirty="0">
                <a:latin typeface="Aharoni" panose="02010803020104030203" pitchFamily="2" charset="-79"/>
                <a:cs typeface="Aharoni" panose="02010803020104030203" pitchFamily="2" charset="-79"/>
              </a:rPr>
              <a:t>EMPATHIZE &amp; DEFINE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523F6FA-7602-D358-0AA3-AC57A7C0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Verbeterde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gebruikersvraag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Op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welke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manier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zou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ik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geneigd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zijn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een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duurzamere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keuze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te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maken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voor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mijn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lichaam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en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2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planeet</a:t>
            </a:r>
            <a:r>
              <a:rPr lang="en-US" sz="2200" i="1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b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Tijdelijke aanduiding voor inhoud 4" descr="Afbeelding met tekst, handschrift, Post-it-briefje, verbruiksartikelen voor kantoor&#10;&#10;Door AI gegenereerde inhoud is mogelijk onjuist.">
            <a:extLst>
              <a:ext uri="{FF2B5EF4-FFF2-40B4-BE49-F238E27FC236}">
                <a16:creationId xmlns:a16="http://schemas.microsoft.com/office/drawing/2014/main" id="{393A0438-AC28-3963-2C61-1F455362C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8726" r="14473" b="51169"/>
          <a:stretch/>
        </p:blipFill>
        <p:spPr>
          <a:xfrm>
            <a:off x="6093102" y="1602776"/>
            <a:ext cx="6108044" cy="4277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11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F05FA7-8B57-7DF9-2AF5-3B15DDD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NL" sz="4600">
                <a:latin typeface="Aharoni" panose="02010803020104030203" pitchFamily="2" charset="-79"/>
                <a:cs typeface="Aharoni" panose="02010803020104030203" pitchFamily="2" charset="-79"/>
              </a:rPr>
              <a:t>IDEATE (BRAINSTORM)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DC9AFA-C1C9-2DBB-D389-4F5DEEFC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l-NL" sz="2200">
                <a:latin typeface="Aharoni" panose="02010803020104030203" pitchFamily="2" charset="-79"/>
                <a:cs typeface="Aharoni" panose="02010803020104030203" pitchFamily="2" charset="-79"/>
              </a:rPr>
              <a:t>Gekozen ideeën om uit te werken:</a:t>
            </a:r>
          </a:p>
          <a:p>
            <a:pPr lvl="1"/>
            <a:r>
              <a:rPr lang="nl-NL" sz="2200">
                <a:latin typeface="Aharoni" panose="02010803020104030203" pitchFamily="2" charset="-79"/>
                <a:cs typeface="Aharoni" panose="02010803020104030203" pitchFamily="2" charset="-79"/>
              </a:rPr>
              <a:t>Grass patch</a:t>
            </a:r>
          </a:p>
          <a:p>
            <a:pPr lvl="1"/>
            <a:r>
              <a:rPr lang="nl-NL" sz="220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Sticker/trading card game</a:t>
            </a:r>
          </a:p>
          <a:p>
            <a:pPr lvl="1"/>
            <a:r>
              <a:rPr lang="nl-NL" sz="2200">
                <a:latin typeface="Aharoni" panose="02010803020104030203" pitchFamily="2" charset="-79"/>
                <a:cs typeface="Aharoni" panose="02010803020104030203" pitchFamily="2" charset="-79"/>
              </a:rPr>
              <a:t>Statistieken</a:t>
            </a:r>
          </a:p>
        </p:txBody>
      </p:sp>
      <p:pic>
        <p:nvPicPr>
          <p:cNvPr id="6" name="Tijdelijke aanduiding voor inhoud 4" descr="Afbeelding met tekst, handschrift, Post-it-briefje, verbruiksartikelen voor kantoor&#10;&#10;Door AI gegenereerde inhoud is mogelijk onjuist.">
            <a:extLst>
              <a:ext uri="{FF2B5EF4-FFF2-40B4-BE49-F238E27FC236}">
                <a16:creationId xmlns:a16="http://schemas.microsoft.com/office/drawing/2014/main" id="{9E93AC71-848D-56E7-CBD7-20A0CA74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6" t="47322" r="19233" b="21226"/>
          <a:stretch/>
        </p:blipFill>
        <p:spPr>
          <a:xfrm>
            <a:off x="5583245" y="1649300"/>
            <a:ext cx="6608755" cy="4227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25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BF199D-5BED-A05C-D167-7763866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56" y="5101847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Sticker /Trading</a:t>
            </a:r>
            <a:b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card game</a:t>
            </a:r>
          </a:p>
        </p:txBody>
      </p:sp>
      <p:pic>
        <p:nvPicPr>
          <p:cNvPr id="5" name="Tijdelijke aanduiding voor inhoud 4" descr="Afbeelding met tekening, schets, Kinderkunst, kunst&#10;&#10;Door AI gegenereerde inhoud is mogelijk onjuist.">
            <a:extLst>
              <a:ext uri="{FF2B5EF4-FFF2-40B4-BE49-F238E27FC236}">
                <a16:creationId xmlns:a16="http://schemas.microsoft.com/office/drawing/2014/main" id="{59724C8A-85F7-49BC-8635-A6C7E14B3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6563">
            <a:off x="949524" y="164592"/>
            <a:ext cx="2462639" cy="4087368"/>
          </a:xfrm>
          <a:prstGeom prst="rect">
            <a:avLst/>
          </a:prstGeom>
        </p:spPr>
      </p:pic>
      <p:pic>
        <p:nvPicPr>
          <p:cNvPr id="7" name="Afbeelding 6" descr="Afbeelding met tekening, schets, Kinderkunst, illustratie&#10;&#10;Door AI gegenereerde inhoud is mogelijk onjuist.">
            <a:extLst>
              <a:ext uri="{FF2B5EF4-FFF2-40B4-BE49-F238E27FC236}">
                <a16:creationId xmlns:a16="http://schemas.microsoft.com/office/drawing/2014/main" id="{8DF95BC9-9B84-7B74-5324-D29958C8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94" y="124475"/>
            <a:ext cx="2993997" cy="4087368"/>
          </a:xfrm>
          <a:prstGeom prst="rect">
            <a:avLst/>
          </a:prstGeom>
        </p:spPr>
      </p:pic>
      <p:pic>
        <p:nvPicPr>
          <p:cNvPr id="9" name="Afbeelding 8" descr="Afbeelding met tekening, clipart, Kinderkunst, illustratie&#10;&#10;Door AI gegenereerde inhoud is mogelijk onjuist.">
            <a:extLst>
              <a:ext uri="{FF2B5EF4-FFF2-40B4-BE49-F238E27FC236}">
                <a16:creationId xmlns:a16="http://schemas.microsoft.com/office/drawing/2014/main" id="{B5FF8FA3-916E-F1D4-B906-8E3F35D0C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3022">
            <a:off x="7321002" y="713304"/>
            <a:ext cx="3758184" cy="2846824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B9554EB-8E18-7E62-3AF4-B6EFB3C0BCB0}"/>
              </a:ext>
            </a:extLst>
          </p:cNvPr>
          <p:cNvSpPr txBox="1">
            <a:spLocks/>
          </p:cNvSpPr>
          <p:nvPr/>
        </p:nvSpPr>
        <p:spPr>
          <a:xfrm>
            <a:off x="537693" y="4115812"/>
            <a:ext cx="2632227" cy="601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Onze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oplossing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8B17539-6933-6175-D516-C6C24A22A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465" y="3957938"/>
            <a:ext cx="5542645" cy="27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4BE35B-65BF-AA40-0371-325239BA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 fontScale="90000"/>
          </a:bodyPr>
          <a:lstStyle/>
          <a:p>
            <a:r>
              <a:rPr lang="nl-NL" sz="5300" dirty="0">
                <a:latin typeface="Aharoni" panose="02010803020104030203" pitchFamily="2" charset="-79"/>
                <a:cs typeface="Aharoni" panose="02010803020104030203" pitchFamily="2" charset="-79"/>
              </a:rPr>
              <a:t>Tests &amp; resultaten</a:t>
            </a:r>
            <a:br>
              <a:rPr lang="nl-NL" sz="4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nl-NL" sz="4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nl-NL" sz="27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Zijn de stickers een goed middel om je te overtuigen een gezondere keuze te maken?</a:t>
            </a:r>
            <a:br>
              <a:rPr lang="nl-NL" sz="2700" dirty="0">
                <a:solidFill>
                  <a:schemeClr val="tx1">
                    <a:alpha val="5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nl-NL" sz="27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90F63F-A345-E1B5-4F55-DD690964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nl-NL" sz="2000" i="1" dirty="0">
              <a:solidFill>
                <a:schemeClr val="tx1">
                  <a:alpha val="5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 algn="ctr">
              <a:buNone/>
            </a:pPr>
            <a:r>
              <a:rPr lang="nl-NL" sz="2000" i="1" dirty="0">
                <a:solidFill>
                  <a:schemeClr val="tx1">
                    <a:alpha val="5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“Het zou mij niet overtuigen, maar het zou aantrekkelijk kunnen zijn voor bijvoorbeeld scholieren.”</a:t>
            </a:r>
          </a:p>
          <a:p>
            <a:pPr marL="457200" lvl="1" indent="0" algn="ctr">
              <a:buNone/>
            </a:pPr>
            <a:endParaRPr lang="nl-NL" sz="2000" i="1" dirty="0">
              <a:solidFill>
                <a:schemeClr val="tx1">
                  <a:alpha val="5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 algn="ctr">
              <a:buNone/>
            </a:pPr>
            <a:endParaRPr lang="nl-NL" sz="2000" i="1" dirty="0">
              <a:solidFill>
                <a:schemeClr val="tx1">
                  <a:alpha val="5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 algn="ctr">
              <a:buNone/>
            </a:pPr>
            <a:endParaRPr lang="nl-NL" sz="2000" i="1" dirty="0">
              <a:solidFill>
                <a:schemeClr val="tx1">
                  <a:alpha val="5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lvl="1" indent="0" algn="ctr">
              <a:buNone/>
            </a:pPr>
            <a:r>
              <a:rPr lang="nl-NL" sz="2000" i="1" dirty="0">
                <a:solidFill>
                  <a:schemeClr val="tx1">
                    <a:alpha val="5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Sticker eerst adverteren (wil je een sticker?) en daarna pas aantonen welke producten in aanmerking komen.</a:t>
            </a:r>
          </a:p>
        </p:txBody>
      </p:sp>
    </p:spTree>
    <p:extLst>
      <p:ext uri="{BB962C8B-B14F-4D97-AF65-F5344CB8AC3E}">
        <p14:creationId xmlns:p14="http://schemas.microsoft.com/office/powerpoint/2010/main" val="70675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5B68DC14BD946A3B23BFE934300F7" ma:contentTypeVersion="12" ma:contentTypeDescription="Een nieuw document maken." ma:contentTypeScope="" ma:versionID="f3c018b943b9427e9c2519524cba1956">
  <xsd:schema xmlns:xsd="http://www.w3.org/2001/XMLSchema" xmlns:xs="http://www.w3.org/2001/XMLSchema" xmlns:p="http://schemas.microsoft.com/office/2006/metadata/properties" xmlns:ns3="d0e95b0e-4bac-4365-b693-bd468ebb5ba9" targetNamespace="http://schemas.microsoft.com/office/2006/metadata/properties" ma:root="true" ma:fieldsID="dd7bedff1be891fb7bae340e7474946d" ns3:_="">
    <xsd:import namespace="d0e95b0e-4bac-4365-b693-bd468ebb5ba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95b0e-4bac-4365-b693-bd468ebb5ba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e95b0e-4bac-4365-b693-bd468ebb5ba9" xsi:nil="true"/>
  </documentManagement>
</p:properties>
</file>

<file path=customXml/itemProps1.xml><?xml version="1.0" encoding="utf-8"?>
<ds:datastoreItem xmlns:ds="http://schemas.openxmlformats.org/officeDocument/2006/customXml" ds:itemID="{602619C2-9304-4487-9D84-0706B175B3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3F2587-89D2-426C-A2A9-BF866326C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e95b0e-4bac-4365-b693-bd468ebb5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9B702F-3A79-4E6C-AB52-9D79A78C1AAD}">
  <ds:schemaRefs>
    <ds:schemaRef ds:uri="http://schemas.microsoft.com/office/infopath/2007/PartnerControls"/>
    <ds:schemaRef ds:uri="http://purl.org/dc/dcmitype/"/>
    <ds:schemaRef ds:uri="d0e95b0e-4bac-4365-b693-bd468ebb5ba9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128</Words>
  <Application>Microsoft Office PowerPoint</Application>
  <PresentationFormat>Breedbeeld</PresentationFormat>
  <Paragraphs>21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Aharoni</vt:lpstr>
      <vt:lpstr>Aptos</vt:lpstr>
      <vt:lpstr>Aptos Display</vt:lpstr>
      <vt:lpstr>Arial</vt:lpstr>
      <vt:lpstr>Calibri</vt:lpstr>
      <vt:lpstr>Kantoorthema</vt:lpstr>
      <vt:lpstr>X-Ingredient x MARS Intelligent Vending Machine</vt:lpstr>
      <vt:lpstr>EMPATHIZE &amp; DEFINE</vt:lpstr>
      <vt:lpstr>IDEATE (BRAINSTORM)</vt:lpstr>
      <vt:lpstr>Sticker /Trading card game</vt:lpstr>
      <vt:lpstr>Tests &amp; resultaten  Zijn de stickers een goed middel om je te overtuigen een gezondere keuze te maken?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RedRabb</dc:creator>
  <cp:lastModifiedBy>Maarten Borninkhof (student)</cp:lastModifiedBy>
  <cp:revision>2</cp:revision>
  <dcterms:created xsi:type="dcterms:W3CDTF">2025-04-22T09:46:14Z</dcterms:created>
  <dcterms:modified xsi:type="dcterms:W3CDTF">2025-04-24T10:53:11Z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0x0101007E45B68DC14BD946A3B23BFE934300F7</vt:lpwstr>
  </property>
</Properties>
</file>