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2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4E62-99CB-4F72-905F-DA5D345A9F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DF1D-0C20-408E-91F9-16CB0EA5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 Exercise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Ehiane</a:t>
            </a:r>
            <a:r>
              <a:rPr lang="en-GB" dirty="0" smtClean="0"/>
              <a:t> Kelvin </a:t>
            </a:r>
            <a:r>
              <a:rPr lang="en-GB" dirty="0" err="1" smtClean="0"/>
              <a:t>Oigiagbe</a:t>
            </a:r>
            <a:endParaRPr lang="en-GB" dirty="0" smtClean="0"/>
          </a:p>
          <a:p>
            <a:r>
              <a:rPr lang="en-GB" dirty="0" smtClean="0"/>
              <a:t>SST/ Computer Science</a:t>
            </a:r>
          </a:p>
          <a:p>
            <a:r>
              <a:rPr lang="en-GB" dirty="0" smtClean="0"/>
              <a:t>29/04/2021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9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582150" cy="1038225"/>
          </a:xfrm>
        </p:spPr>
        <p:txBody>
          <a:bodyPr>
            <a:noAutofit/>
          </a:bodyPr>
          <a:lstStyle/>
          <a:p>
            <a:r>
              <a:rPr lang="en-GB" sz="2400" dirty="0" smtClean="0"/>
              <a:t>Exercise I : Create a program to determine if a number is even or odd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1275"/>
            <a:ext cx="10953750" cy="5327650"/>
          </a:xfrm>
        </p:spPr>
        <p:txBody>
          <a:bodyPr/>
          <a:lstStyle/>
          <a:p>
            <a:r>
              <a:rPr lang="en-GB" dirty="0" smtClean="0"/>
              <a:t>Pseudocode:</a:t>
            </a:r>
          </a:p>
          <a:p>
            <a:r>
              <a:rPr lang="en-GB" dirty="0" smtClean="0"/>
              <a:t>Input a</a:t>
            </a:r>
          </a:p>
          <a:p>
            <a:r>
              <a:rPr lang="en-GB" dirty="0" smtClean="0"/>
              <a:t>Input b</a:t>
            </a:r>
          </a:p>
          <a:p>
            <a:r>
              <a:rPr lang="en-GB" dirty="0" smtClean="0"/>
              <a:t>If a / 2 gives a remainder of 0 </a:t>
            </a:r>
          </a:p>
          <a:p>
            <a:r>
              <a:rPr lang="en-GB" dirty="0" smtClean="0"/>
              <a:t>Print Even</a:t>
            </a:r>
          </a:p>
          <a:p>
            <a:r>
              <a:rPr lang="en-GB" dirty="0" smtClean="0"/>
              <a:t>Else Print Odd</a:t>
            </a:r>
          </a:p>
          <a:p>
            <a:r>
              <a:rPr lang="en-GB" dirty="0" smtClean="0"/>
              <a:t>If b/ 2 gives a remainder of 0 </a:t>
            </a:r>
          </a:p>
          <a:p>
            <a:r>
              <a:rPr lang="en-GB" dirty="0" smtClean="0"/>
              <a:t>Print Even</a:t>
            </a:r>
          </a:p>
          <a:p>
            <a:r>
              <a:rPr lang="en-GB" dirty="0" smtClean="0"/>
              <a:t>Else Print Odd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5905500" cy="968375"/>
          </a:xfrm>
        </p:spPr>
        <p:txBody>
          <a:bodyPr/>
          <a:lstStyle/>
          <a:p>
            <a:r>
              <a:rPr lang="en-GB" dirty="0" smtClean="0"/>
              <a:t>Flowchart of ex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Problem Solving Exercise II</vt:lpstr>
      <vt:lpstr>Exercise I : Create a program to determine if a number is even or odd </vt:lpstr>
      <vt:lpstr>Flowchart of ex 1 </vt:lpstr>
      <vt:lpstr>Exercise 2</vt:lpstr>
      <vt:lpstr>pseudo</vt:lpstr>
      <vt:lpstr>flow</vt:lpstr>
      <vt:lpstr>Exercise 3</vt:lpstr>
      <vt:lpstr>flowchart</vt:lpstr>
      <vt:lpstr>Exercise 4</vt:lpstr>
      <vt:lpstr>pseudo</vt:lpstr>
      <vt:lpstr>flow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Exercise II</dc:title>
  <dc:creator>SST-LAB</dc:creator>
  <cp:lastModifiedBy>SST-LAB</cp:lastModifiedBy>
  <cp:revision>3</cp:revision>
  <dcterms:created xsi:type="dcterms:W3CDTF">2021-04-29T12:40:26Z</dcterms:created>
  <dcterms:modified xsi:type="dcterms:W3CDTF">2021-04-29T13:40:25Z</dcterms:modified>
</cp:coreProperties>
</file>