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GB" altLang="en-US"/>
              <a:t>Ehiane Oigiagbe</a:t>
            </a:r>
            <a:endParaRPr lang="en-GB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GB" altLang="en-US"/>
              <a:t>CSC 102 </a:t>
            </a:r>
            <a:endParaRPr lang="en-GB" altLang="en-US"/>
          </a:p>
          <a:p>
            <a:r>
              <a:rPr lang="en-GB" altLang="en-US"/>
              <a:t>SST</a:t>
            </a:r>
            <a:endParaRPr lang="en-GB" altLang="en-US"/>
          </a:p>
          <a:p>
            <a:r>
              <a:rPr lang="en-GB" altLang="en-US"/>
              <a:t>Flowchart of lab exercise.</a:t>
            </a:r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4381500" cy="1054735"/>
          </a:xfrm>
        </p:spPr>
        <p:txBody>
          <a:bodyPr/>
          <a:lstStyle/>
          <a:p>
            <a:r>
              <a:rPr lang="en-GB" altLang="en-US" sz="3200" dirty="0"/>
              <a:t>Exercise 	</a:t>
            </a:r>
            <a:r>
              <a:rPr lang="en-GB" altLang="en-US" sz="3200" b="1" dirty="0"/>
              <a:t>I</a:t>
            </a:r>
            <a:endParaRPr lang="en-GB" altLang="en-US" sz="3200" b="1" dirty="0"/>
          </a:p>
        </p:txBody>
      </p:sp>
      <p:sp>
        <p:nvSpPr>
          <p:cNvPr id="10" name="Flowchart: Process 9"/>
          <p:cNvSpPr/>
          <p:nvPr/>
        </p:nvSpPr>
        <p:spPr>
          <a:xfrm>
            <a:off x="5715000" y="3004185"/>
            <a:ext cx="1356995" cy="8324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8" name="Flowchart: Decision 7"/>
          <p:cNvSpPr/>
          <p:nvPr/>
        </p:nvSpPr>
        <p:spPr>
          <a:xfrm>
            <a:off x="3881120" y="2899410"/>
            <a:ext cx="1238250" cy="10712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Flowchart: Terminator 3"/>
          <p:cNvSpPr/>
          <p:nvPr/>
        </p:nvSpPr>
        <p:spPr>
          <a:xfrm>
            <a:off x="3559810" y="791845"/>
            <a:ext cx="1881505" cy="59563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>
            <a:off x="4500880" y="1387475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Process 5"/>
          <p:cNvSpPr/>
          <p:nvPr/>
        </p:nvSpPr>
        <p:spPr>
          <a:xfrm>
            <a:off x="3738245" y="1768475"/>
            <a:ext cx="1524000" cy="738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4476750" y="2506980"/>
            <a:ext cx="23495" cy="452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5119370" y="3423285"/>
            <a:ext cx="595630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>
          <a:xfrm>
            <a:off x="3738245" y="4554220"/>
            <a:ext cx="1404620" cy="8096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8" idx="2"/>
          </p:cNvCxnSpPr>
          <p:nvPr/>
        </p:nvCxnSpPr>
        <p:spPr>
          <a:xfrm>
            <a:off x="4500245" y="3970655"/>
            <a:ext cx="0" cy="612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</p:cNvCxnSpPr>
          <p:nvPr/>
        </p:nvCxnSpPr>
        <p:spPr>
          <a:xfrm>
            <a:off x="7071995" y="3420745"/>
            <a:ext cx="80962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/>
          <p:cNvSpPr/>
          <p:nvPr/>
        </p:nvSpPr>
        <p:spPr>
          <a:xfrm>
            <a:off x="7881620" y="3004820"/>
            <a:ext cx="1404620" cy="8312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8583930" y="3836035"/>
            <a:ext cx="12065" cy="1057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Alternate Process 22"/>
          <p:cNvSpPr/>
          <p:nvPr/>
        </p:nvSpPr>
        <p:spPr>
          <a:xfrm>
            <a:off x="7905115" y="4893310"/>
            <a:ext cx="1381125" cy="8331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4" name="Elbow Connector 23"/>
          <p:cNvCxnSpPr/>
          <p:nvPr/>
        </p:nvCxnSpPr>
        <p:spPr>
          <a:xfrm rot="5400000" flipV="1">
            <a:off x="6111240" y="3729355"/>
            <a:ext cx="124460" cy="33934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40"/>
          <p:cNvSpPr txBox="1"/>
          <p:nvPr/>
        </p:nvSpPr>
        <p:spPr>
          <a:xfrm>
            <a:off x="3753485" y="791845"/>
            <a:ext cx="15227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400"/>
              <a:t>start (spec_sev)</a:t>
            </a:r>
            <a:endParaRPr lang="en-GB" altLang="en-US" sz="1400"/>
          </a:p>
        </p:txBody>
      </p:sp>
      <p:sp>
        <p:nvSpPr>
          <p:cNvPr id="43" name="Text Box 42"/>
          <p:cNvSpPr txBox="1"/>
          <p:nvPr/>
        </p:nvSpPr>
        <p:spPr>
          <a:xfrm>
            <a:off x="3753485" y="1984375"/>
            <a:ext cx="15233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400"/>
              <a:t>value = (num -17)</a:t>
            </a:r>
            <a:endParaRPr lang="en-GB" altLang="en-US" sz="1400"/>
          </a:p>
        </p:txBody>
      </p:sp>
      <p:sp>
        <p:nvSpPr>
          <p:cNvPr id="44" name="Text Box 43"/>
          <p:cNvSpPr txBox="1"/>
          <p:nvPr/>
        </p:nvSpPr>
        <p:spPr>
          <a:xfrm>
            <a:off x="4053205" y="3322320"/>
            <a:ext cx="1065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600"/>
              <a:t>num&gt;17</a:t>
            </a:r>
            <a:endParaRPr lang="en-GB" altLang="en-US" sz="1600"/>
          </a:p>
        </p:txBody>
      </p:sp>
      <p:sp>
        <p:nvSpPr>
          <p:cNvPr id="45" name="Text Box 44"/>
          <p:cNvSpPr txBox="1"/>
          <p:nvPr/>
        </p:nvSpPr>
        <p:spPr>
          <a:xfrm>
            <a:off x="4947920" y="3063240"/>
            <a:ext cx="715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true</a:t>
            </a:r>
            <a:endParaRPr lang="en-GB" altLang="en-US"/>
          </a:p>
        </p:txBody>
      </p:sp>
      <p:sp>
        <p:nvSpPr>
          <p:cNvPr id="46" name="Text Box 45"/>
          <p:cNvSpPr txBox="1"/>
          <p:nvPr/>
        </p:nvSpPr>
        <p:spPr>
          <a:xfrm>
            <a:off x="3880485" y="3971290"/>
            <a:ext cx="649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false</a:t>
            </a:r>
            <a:endParaRPr lang="en-GB" altLang="en-US"/>
          </a:p>
        </p:txBody>
      </p:sp>
      <p:sp>
        <p:nvSpPr>
          <p:cNvPr id="47" name="Text Box 46"/>
          <p:cNvSpPr txBox="1"/>
          <p:nvPr/>
        </p:nvSpPr>
        <p:spPr>
          <a:xfrm>
            <a:off x="3822065" y="4790440"/>
            <a:ext cx="12369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600"/>
              <a:t>print(‘Error’)</a:t>
            </a:r>
            <a:endParaRPr lang="en-GB" altLang="en-US" sz="1600"/>
          </a:p>
        </p:txBody>
      </p:sp>
      <p:sp>
        <p:nvSpPr>
          <p:cNvPr id="48" name="Text Box 47"/>
          <p:cNvSpPr txBox="1"/>
          <p:nvPr/>
        </p:nvSpPr>
        <p:spPr>
          <a:xfrm>
            <a:off x="5715000" y="2959100"/>
            <a:ext cx="15703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print (‘</a:t>
            </a:r>
            <a:r>
              <a:rPr lang="en-GB" altLang="en-US" sz="2000"/>
              <a:t>your </a:t>
            </a:r>
            <a:r>
              <a:rPr lang="en-GB" altLang="en-US"/>
              <a:t>answer is = ’,value*2)</a:t>
            </a:r>
            <a:endParaRPr lang="en-GB" altLang="en-US"/>
          </a:p>
        </p:txBody>
      </p:sp>
      <p:sp>
        <p:nvSpPr>
          <p:cNvPr id="49" name="Text Box 48"/>
          <p:cNvSpPr txBox="1"/>
          <p:nvPr/>
        </p:nvSpPr>
        <p:spPr>
          <a:xfrm>
            <a:off x="7898130" y="2959100"/>
            <a:ext cx="13881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400"/>
              <a:t>spec_sev(num=int(input(‘input desired number’)))</a:t>
            </a:r>
            <a:endParaRPr lang="en-GB" altLang="en-US" sz="1400"/>
          </a:p>
        </p:txBody>
      </p:sp>
      <p:sp>
        <p:nvSpPr>
          <p:cNvPr id="50" name="Text Box 49"/>
          <p:cNvSpPr txBox="1"/>
          <p:nvPr/>
        </p:nvSpPr>
        <p:spPr>
          <a:xfrm>
            <a:off x="8226425" y="5127625"/>
            <a:ext cx="969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END</a:t>
            </a:r>
            <a:endParaRPr lang="en-GB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691130" cy="1066165"/>
          </a:xfrm>
        </p:spPr>
        <p:txBody>
          <a:bodyPr/>
          <a:p>
            <a:r>
              <a:rPr lang="en-GB" altLang="en-US"/>
              <a:t>Exercise II</a:t>
            </a:r>
            <a:endParaRPr lang="en-GB" altLang="en-US"/>
          </a:p>
        </p:txBody>
      </p:sp>
      <p:sp>
        <p:nvSpPr>
          <p:cNvPr id="4" name="Flowchart: Terminator 3"/>
          <p:cNvSpPr/>
          <p:nvPr/>
        </p:nvSpPr>
        <p:spPr>
          <a:xfrm>
            <a:off x="3889375" y="350520"/>
            <a:ext cx="2339975" cy="7156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085715" y="902335"/>
            <a:ext cx="7620" cy="581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Process 5"/>
          <p:cNvSpPr/>
          <p:nvPr/>
        </p:nvSpPr>
        <p:spPr>
          <a:xfrm>
            <a:off x="3934460" y="1483995"/>
            <a:ext cx="2250440" cy="71564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5052060" y="2199640"/>
            <a:ext cx="7620" cy="461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ecision 7"/>
          <p:cNvSpPr/>
          <p:nvPr/>
        </p:nvSpPr>
        <p:spPr>
          <a:xfrm>
            <a:off x="4091305" y="2661285"/>
            <a:ext cx="1937385" cy="119253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028690" y="3265170"/>
            <a:ext cx="901065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6929755" y="2780665"/>
            <a:ext cx="1803400" cy="953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 flipV="1">
            <a:off x="8733155" y="3256915"/>
            <a:ext cx="64135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/>
        </p:nvSpPr>
        <p:spPr>
          <a:xfrm>
            <a:off x="9344660" y="2095500"/>
            <a:ext cx="1982470" cy="16383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10328275" y="3733800"/>
            <a:ext cx="7620" cy="567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5" idx="2"/>
          </p:cNvCxnSpPr>
          <p:nvPr/>
        </p:nvCxnSpPr>
        <p:spPr>
          <a:xfrm>
            <a:off x="10350500" y="5165090"/>
            <a:ext cx="10795" cy="581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2"/>
            <a:endCxn id="17" idx="1"/>
          </p:cNvCxnSpPr>
          <p:nvPr/>
        </p:nvCxnSpPr>
        <p:spPr>
          <a:xfrm rot="5400000" flipV="1">
            <a:off x="6047740" y="2866390"/>
            <a:ext cx="2339340" cy="43141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4150360" y="421005"/>
            <a:ext cx="1878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Start triple_checker</a:t>
            </a:r>
            <a:endParaRPr lang="en-GB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3978910" y="1462405"/>
            <a:ext cx="216090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400"/>
              <a:t>add = val_1 + val_2 + val_3 </a:t>
            </a:r>
            <a:endParaRPr lang="en-GB" altLang="en-US" sz="1400"/>
          </a:p>
          <a:p>
            <a:r>
              <a:rPr lang="en-GB" altLang="en-US" sz="1400"/>
              <a:t>print (‘your sum value =, add)</a:t>
            </a:r>
            <a:endParaRPr lang="en-GB" altLang="en-US" sz="1400"/>
          </a:p>
        </p:txBody>
      </p:sp>
      <p:sp>
        <p:nvSpPr>
          <p:cNvPr id="21" name="Text Box 20"/>
          <p:cNvSpPr txBox="1"/>
          <p:nvPr/>
        </p:nvSpPr>
        <p:spPr>
          <a:xfrm>
            <a:off x="4560570" y="2900045"/>
            <a:ext cx="10579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400"/>
              <a:t>if val_1==val_2 == val_3</a:t>
            </a:r>
            <a:endParaRPr lang="en-GB" altLang="en-US" sz="1400"/>
          </a:p>
        </p:txBody>
      </p:sp>
      <p:sp>
        <p:nvSpPr>
          <p:cNvPr id="22" name="Text Box 21"/>
          <p:cNvSpPr txBox="1"/>
          <p:nvPr/>
        </p:nvSpPr>
        <p:spPr>
          <a:xfrm>
            <a:off x="6080125" y="2914650"/>
            <a:ext cx="745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true</a:t>
            </a:r>
            <a:endParaRPr lang="en-GB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6929755" y="2780665"/>
            <a:ext cx="17291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add*=3</a:t>
            </a:r>
            <a:endParaRPr lang="en-GB" altLang="en-US"/>
          </a:p>
          <a:p>
            <a:r>
              <a:rPr lang="en-GB" altLang="en-US"/>
              <a:t>print(‘Your true value = ’,add)</a:t>
            </a:r>
            <a:endParaRPr lang="en-GB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9374505" y="2083435"/>
            <a:ext cx="19373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400"/>
              <a:t>triple_checker(val_1(int(input(‘enterfirst number, </a:t>
            </a:r>
            <a:r>
              <a:rPr lang="en-GB" altLang="en-US" sz="1400">
                <a:sym typeface="+mn-ea"/>
              </a:rPr>
              <a:t>val_2(int(input(‘enterfirst number</a:t>
            </a:r>
            <a:endParaRPr lang="en-GB" altLang="en-US" sz="1400"/>
          </a:p>
          <a:p>
            <a:r>
              <a:rPr lang="en-GB" altLang="en-US" sz="1400"/>
              <a:t>),</a:t>
            </a:r>
            <a:r>
              <a:rPr lang="en-GB" altLang="en-US" sz="1400">
                <a:sym typeface="+mn-ea"/>
              </a:rPr>
              <a:t>val_3(int(input(‘enterfirst number</a:t>
            </a:r>
            <a:endParaRPr lang="en-GB" altLang="en-US" sz="1400"/>
          </a:p>
          <a:p>
            <a:endParaRPr lang="en-GB" altLang="en-US" sz="1400"/>
          </a:p>
          <a:p>
            <a:endParaRPr lang="en-GB" altLang="en-US" sz="1400"/>
          </a:p>
        </p:txBody>
      </p:sp>
      <p:sp>
        <p:nvSpPr>
          <p:cNvPr id="25" name="Flowchart: Data 24"/>
          <p:cNvSpPr/>
          <p:nvPr/>
        </p:nvSpPr>
        <p:spPr>
          <a:xfrm>
            <a:off x="8972550" y="4300855"/>
            <a:ext cx="2771140" cy="86423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9374505" y="4300855"/>
            <a:ext cx="22047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input 1st number</a:t>
            </a:r>
            <a:endParaRPr lang="en-GB" altLang="en-US"/>
          </a:p>
          <a:p>
            <a:r>
              <a:rPr lang="en-GB" altLang="en-US"/>
              <a:t>input 2nd number</a:t>
            </a:r>
            <a:endParaRPr lang="en-GB" altLang="en-US"/>
          </a:p>
          <a:p>
            <a:r>
              <a:rPr lang="en-GB" altLang="en-US"/>
              <a:t>input 3rd number</a:t>
            </a:r>
            <a:endParaRPr lang="en-GB" altLang="en-US"/>
          </a:p>
        </p:txBody>
      </p:sp>
      <p:sp>
        <p:nvSpPr>
          <p:cNvPr id="27" name="Flowchart: Alternate Process 26"/>
          <p:cNvSpPr/>
          <p:nvPr/>
        </p:nvSpPr>
        <p:spPr>
          <a:xfrm>
            <a:off x="9374505" y="5746115"/>
            <a:ext cx="1951990" cy="6705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10013950" y="5824855"/>
            <a:ext cx="1565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END</a:t>
            </a:r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</Words>
  <Application>WPS Presentation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Ehiane Oigiagbe</dc:title>
  <dc:creator/>
  <cp:lastModifiedBy>Ehiane</cp:lastModifiedBy>
  <cp:revision>2</cp:revision>
  <dcterms:created xsi:type="dcterms:W3CDTF">2021-04-17T16:02:31Z</dcterms:created>
  <dcterms:modified xsi:type="dcterms:W3CDTF">2021-04-17T16:12:20Z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