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Ehiane Oigiagbe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CSC 102 </a:t>
            </a:r>
          </a:p>
          <a:p>
            <a:r>
              <a:rPr lang="en-GB" altLang="en-US"/>
              <a:t>SST</a:t>
            </a:r>
          </a:p>
          <a:p>
            <a:r>
              <a:rPr lang="en-GB" altLang="en-US"/>
              <a:t>Flowchart of lab exercise.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1500" cy="1054735"/>
          </a:xfrm>
        </p:spPr>
        <p:txBody>
          <a:bodyPr/>
          <a:lstStyle/>
          <a:p>
            <a:r>
              <a:rPr lang="en-GB" altLang="en-US" sz="3200" dirty="0"/>
              <a:t>Exercise 	</a:t>
            </a:r>
            <a:r>
              <a:rPr lang="en-GB" altLang="en-US" sz="3200" b="1" dirty="0"/>
              <a:t>I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3881120" y="2899410"/>
            <a:ext cx="1238250" cy="10712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3559810" y="791845"/>
            <a:ext cx="1881505" cy="59563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500880" y="1387475"/>
            <a:ext cx="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738245" y="1768475"/>
            <a:ext cx="1524000" cy="73850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500245" y="2506980"/>
            <a:ext cx="10795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119370" y="3423285"/>
            <a:ext cx="59563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738245" y="4554220"/>
            <a:ext cx="1404620" cy="809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500245" y="3970655"/>
            <a:ext cx="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16800" y="3481705"/>
            <a:ext cx="39878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10579100" y="3139440"/>
            <a:ext cx="1464945" cy="953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5400000" flipV="1">
            <a:off x="6111240" y="3729355"/>
            <a:ext cx="124460" cy="33934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753485" y="791845"/>
            <a:ext cx="1522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start (spec_sev)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3753485" y="1984375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value = (num -17)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4053205" y="332232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num&gt;17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5276850" y="277114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3880485" y="397129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3822065" y="4790440"/>
            <a:ext cx="123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print(‘Error’)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10523855" y="3139440"/>
            <a:ext cx="13589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spec_sev(num=int(input(‘input desired number’)))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5715000" y="3252470"/>
            <a:ext cx="1643380" cy="4159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44870" y="3300095"/>
            <a:ext cx="140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y = value  * 2</a:t>
            </a:r>
          </a:p>
        </p:txBody>
      </p:sp>
      <p:sp>
        <p:nvSpPr>
          <p:cNvPr id="13" name="Flowchart: Data 12"/>
          <p:cNvSpPr/>
          <p:nvPr/>
        </p:nvSpPr>
        <p:spPr>
          <a:xfrm>
            <a:off x="7686040" y="3256915"/>
            <a:ext cx="2082800" cy="558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870190" y="3322320"/>
            <a:ext cx="1758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/>
              <a:t>print (‘</a:t>
            </a:r>
            <a:r>
              <a:rPr lang="en-GB" altLang="en-US" sz="1400"/>
              <a:t>your answer is = ’, y)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573260" y="3631565"/>
            <a:ext cx="950595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9" idx="2"/>
            <a:endCxn id="23" idx="3"/>
          </p:cNvCxnSpPr>
          <p:nvPr/>
        </p:nvCxnSpPr>
        <p:spPr>
          <a:xfrm rot="5400000">
            <a:off x="9612948" y="3835718"/>
            <a:ext cx="1333500" cy="18472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7870190" y="5189855"/>
            <a:ext cx="1403350" cy="47307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8087360" y="5294630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91130" cy="1066165"/>
          </a:xfrm>
        </p:spPr>
        <p:txBody>
          <a:bodyPr/>
          <a:lstStyle/>
          <a:p>
            <a:r>
              <a:rPr lang="en-GB" altLang="en-US"/>
              <a:t>Exercise II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3889375" y="350520"/>
            <a:ext cx="2339975" cy="7156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85715" y="1028700"/>
            <a:ext cx="7620" cy="581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052060" y="2199640"/>
            <a:ext cx="762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091305" y="2661285"/>
            <a:ext cx="1937385" cy="119253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28690" y="3265170"/>
            <a:ext cx="9010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929755" y="2780665"/>
            <a:ext cx="1803400" cy="9537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733155" y="3256915"/>
            <a:ext cx="6413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9344660" y="2095500"/>
            <a:ext cx="1982470" cy="16383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0328275" y="3733800"/>
            <a:ext cx="7620" cy="567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0350500" y="5165090"/>
            <a:ext cx="10795" cy="581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17" idx="1"/>
          </p:cNvCxnSpPr>
          <p:nvPr/>
        </p:nvCxnSpPr>
        <p:spPr>
          <a:xfrm rot="5400000" flipV="1">
            <a:off x="6047740" y="2866390"/>
            <a:ext cx="2339340" cy="43141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150360" y="421005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 triple_checker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560570" y="2900045"/>
            <a:ext cx="1057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if val_1==val_2 == val_3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184265" y="288861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929755" y="2780665"/>
            <a:ext cx="1729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add*=3</a:t>
            </a:r>
          </a:p>
          <a:p>
            <a:r>
              <a:rPr lang="en-GB" altLang="en-US"/>
              <a:t>print(‘Your true value = ’,add)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9374505" y="2083435"/>
            <a:ext cx="1951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triple_checker(val_1(int(input(‘enterfirst number, </a:t>
            </a:r>
            <a:r>
              <a:rPr lang="en-GB" altLang="en-US" sz="1400">
                <a:sym typeface="+mn-ea"/>
              </a:rPr>
              <a:t>val_2(int(input(‘enterfirst number</a:t>
            </a:r>
            <a:endParaRPr lang="en-GB" altLang="en-US" sz="1400"/>
          </a:p>
          <a:p>
            <a:r>
              <a:rPr lang="en-GB" altLang="en-US" sz="1400"/>
              <a:t>),</a:t>
            </a:r>
            <a:r>
              <a:rPr lang="en-GB" altLang="en-US" sz="1400">
                <a:sym typeface="+mn-ea"/>
              </a:rPr>
              <a:t>val_3(int(input(‘enterfirst number</a:t>
            </a:r>
            <a:endParaRPr lang="en-GB" altLang="en-US" sz="1400"/>
          </a:p>
          <a:p>
            <a:endParaRPr lang="en-GB" altLang="en-US" sz="1400"/>
          </a:p>
          <a:p>
            <a:endParaRPr lang="en-GB" altLang="en-US" sz="1400"/>
          </a:p>
        </p:txBody>
      </p:sp>
      <p:sp>
        <p:nvSpPr>
          <p:cNvPr id="25" name="Flowchart: Data 24"/>
          <p:cNvSpPr/>
          <p:nvPr/>
        </p:nvSpPr>
        <p:spPr>
          <a:xfrm>
            <a:off x="8972550" y="4300855"/>
            <a:ext cx="2771140" cy="864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9374505" y="4300855"/>
            <a:ext cx="220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1st number</a:t>
            </a:r>
          </a:p>
          <a:p>
            <a:r>
              <a:rPr lang="en-GB" altLang="en-US"/>
              <a:t>input 2nd number</a:t>
            </a:r>
          </a:p>
          <a:p>
            <a:r>
              <a:rPr lang="en-GB" altLang="en-US"/>
              <a:t>input 3rd number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3561715" y="1610360"/>
            <a:ext cx="3263900" cy="6337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975100" y="1610360"/>
            <a:ext cx="240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add = val_1 + val_2 + val_3 </a:t>
            </a:r>
          </a:p>
          <a:p>
            <a:r>
              <a:rPr lang="en-GB" altLang="en-US" sz="1400"/>
              <a:t>print (‘your sum value =, add)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9543415" y="5746115"/>
            <a:ext cx="2339975" cy="7156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761855" y="5920105"/>
            <a:ext cx="156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4615815" cy="1116965"/>
          </a:xfrm>
        </p:spPr>
        <p:txBody>
          <a:bodyPr/>
          <a:lstStyle/>
          <a:p>
            <a:r>
              <a:rPr lang="en-GB" altLang="en-US"/>
              <a:t>Exercise </a:t>
            </a:r>
            <a:r>
              <a:rPr lang="en-GB" altLang="en-US" b="1"/>
              <a:t>III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4615815" y="281305"/>
            <a:ext cx="2402840" cy="83566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5800725" y="1116965"/>
            <a:ext cx="16510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704715" y="1657985"/>
            <a:ext cx="2191385" cy="135763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5800725" y="3015615"/>
            <a:ext cx="381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831715" y="3328670"/>
            <a:ext cx="1936750" cy="10966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789295" y="4425315"/>
            <a:ext cx="10795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752340" y="4946015"/>
            <a:ext cx="2129155" cy="12490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28415" y="5576570"/>
            <a:ext cx="92392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2637790" y="4899660"/>
            <a:ext cx="1190625" cy="134175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1487805" y="5570855"/>
            <a:ext cx="114998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0" y="4931410"/>
            <a:ext cx="1487805" cy="115951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7564755" y="1940560"/>
            <a:ext cx="2166620" cy="7575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706610" y="4590415"/>
            <a:ext cx="2166620" cy="75755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3"/>
            <a:endCxn id="16" idx="2"/>
          </p:cNvCxnSpPr>
          <p:nvPr/>
        </p:nvCxnSpPr>
        <p:spPr>
          <a:xfrm flipV="1">
            <a:off x="6881495" y="2698115"/>
            <a:ext cx="1766570" cy="28727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6768465" y="3853180"/>
            <a:ext cx="1875790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6896100" y="2319655"/>
            <a:ext cx="66865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731375" y="2293620"/>
            <a:ext cx="1074420" cy="22707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789920" y="5347970"/>
            <a:ext cx="0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8976360" y="5974715"/>
            <a:ext cx="2896870" cy="80899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15" idx="2"/>
            <a:endCxn id="28" idx="1"/>
          </p:cNvCxnSpPr>
          <p:nvPr/>
        </p:nvCxnSpPr>
        <p:spPr>
          <a:xfrm rot="5400000" flipV="1">
            <a:off x="4716145" y="2118995"/>
            <a:ext cx="288290" cy="82321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876800" y="376555"/>
            <a:ext cx="1847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 quality_check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5351780" y="215265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e==y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7018655" y="1830705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7764780" y="2199005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return True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9830435" y="459041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print (quality_check(2,2))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10043795" y="6195060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5237480" y="3742690"/>
            <a:ext cx="1781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/>
              <a:t>elif (e + y) ==9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5269230" y="5433060"/>
            <a:ext cx="1222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elif (e - y) ==9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2860040" y="532701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else: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154940" y="5188585"/>
            <a:ext cx="117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return</a:t>
            </a:r>
          </a:p>
          <a:p>
            <a:r>
              <a:rPr lang="en-GB" altLang="en-US"/>
              <a:t>False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7132320" y="349567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7177405" y="5173980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108585"/>
            <a:ext cx="3921760" cy="965200"/>
          </a:xfrm>
        </p:spPr>
        <p:txBody>
          <a:bodyPr/>
          <a:lstStyle/>
          <a:p>
            <a:r>
              <a:rPr lang="en-GB" altLang="en-US"/>
              <a:t>Excercise </a:t>
            </a:r>
            <a:r>
              <a:rPr lang="en-GB" altLang="en-US" b="1"/>
              <a:t>IV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5469890" y="1602740"/>
            <a:ext cx="2187575" cy="75438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555740" y="2357120"/>
            <a:ext cx="8255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4980305" y="2680970"/>
            <a:ext cx="3151505" cy="7239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6541135" y="3404870"/>
            <a:ext cx="15240" cy="58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4980305" y="3994150"/>
            <a:ext cx="3151505" cy="75501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556375" y="4749165"/>
            <a:ext cx="13970" cy="467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919345" y="5216525"/>
            <a:ext cx="2948940" cy="6940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25895" y="5910580"/>
            <a:ext cx="15240" cy="287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4919345" y="6197600"/>
            <a:ext cx="2949575" cy="66040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620385" y="179578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Start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235892" y="2680970"/>
            <a:ext cx="2639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input first value </a:t>
            </a:r>
          </a:p>
          <a:p>
            <a:r>
              <a:rPr lang="en-GB" altLang="en-US" sz="1400"/>
              <a:t>input second value </a:t>
            </a:r>
          </a:p>
          <a:p>
            <a:r>
              <a:rPr lang="en-GB" altLang="en-US" sz="1400"/>
              <a:t>input third value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5160010" y="3994150"/>
            <a:ext cx="3674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q= min(x,y,z)</a:t>
            </a:r>
          </a:p>
          <a:p>
            <a:r>
              <a:rPr lang="en-GB" altLang="en-US" sz="1600"/>
              <a:t>r= max(x,y,z)</a:t>
            </a:r>
          </a:p>
          <a:p>
            <a:r>
              <a:rPr lang="en-GB" altLang="en-US" sz="1600"/>
              <a:t>s= (x+y+z) - q -r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288280" y="5216525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print(‘Numbers in sorted order: ‘ , q,r, s)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782310" y="6343650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9715" cy="1235075"/>
          </a:xfrm>
        </p:spPr>
        <p:txBody>
          <a:bodyPr/>
          <a:lstStyle/>
          <a:p>
            <a:r>
              <a:rPr lang="en-GB" altLang="en-US"/>
              <a:t>Excercise </a:t>
            </a:r>
            <a:r>
              <a:rPr lang="en-GB" altLang="en-US" b="1"/>
              <a:t>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5339715" y="0"/>
            <a:ext cx="1554480" cy="55816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6116955" y="558165"/>
            <a:ext cx="889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6116955" y="1395730"/>
            <a:ext cx="8890" cy="347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158740" y="1743075"/>
            <a:ext cx="1736090" cy="6635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>
            <a:off x="6026785" y="2406650"/>
            <a:ext cx="8255" cy="498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4813300" y="2905125"/>
            <a:ext cx="2322830" cy="128270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5959475" y="4187825"/>
            <a:ext cx="15240" cy="52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857115" y="4715510"/>
            <a:ext cx="2338705" cy="92011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7195820" y="5168265"/>
            <a:ext cx="68008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7875905" y="4370705"/>
            <a:ext cx="1608455" cy="160274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8660765" y="3342640"/>
            <a:ext cx="19685" cy="1028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10170" y="2407285"/>
            <a:ext cx="2172970" cy="93535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819515" y="1199515"/>
            <a:ext cx="6985" cy="1183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8007985" y="558165"/>
            <a:ext cx="1630045" cy="6267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485130" y="95250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start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440045" y="1783080"/>
            <a:ext cx="1267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positive integer value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4970145" y="2971165"/>
            <a:ext cx="2293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numcuber()</a:t>
            </a:r>
          </a:p>
          <a:p>
            <a:r>
              <a:rPr lang="en-GB" altLang="en-US"/>
              <a:t>cuber=range(1,3)</a:t>
            </a:r>
          </a:p>
          <a:p>
            <a:r>
              <a:rPr lang="en-GB" altLang="en-US"/>
              <a:t>result=0</a:t>
            </a:r>
          </a:p>
          <a:p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964430" y="4711065"/>
            <a:ext cx="226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in </a:t>
            </a:r>
            <a:r>
              <a:rPr lang="en-GB" altLang="en-US" dirty="0" err="1"/>
              <a:t>cuber</a:t>
            </a:r>
            <a:r>
              <a:rPr lang="en-GB" altLang="en-US" dirty="0"/>
              <a:t>:</a:t>
            </a:r>
          </a:p>
          <a:p>
            <a:r>
              <a:rPr lang="en-GB" altLang="en-US" dirty="0"/>
              <a:t>result+=(</a:t>
            </a:r>
            <a:r>
              <a:rPr lang="en-GB" altLang="en-US" dirty="0" err="1"/>
              <a:t>i</a:t>
            </a:r>
            <a:r>
              <a:rPr lang="en-GB" altLang="en-US" dirty="0"/>
              <a:t>**3)</a:t>
            </a:r>
          </a:p>
          <a:p>
            <a:r>
              <a:rPr lang="en-GB" altLang="en-US" dirty="0"/>
              <a:t>return result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8228330" y="498792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a &gt;0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936230" y="2421890"/>
            <a:ext cx="1886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print(‘Your answer is= ‘, numcuber())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177530" y="68707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END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5085080" y="837564"/>
            <a:ext cx="1976755" cy="74485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097953" y="1028700"/>
            <a:ext cx="2060171" cy="5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dirty="0"/>
              <a:t>a=</a:t>
            </a:r>
            <a:r>
              <a:rPr lang="en-GB" altLang="en-US" sz="1400" dirty="0" err="1"/>
              <a:t>int</a:t>
            </a:r>
            <a:r>
              <a:rPr lang="en-GB" altLang="en-US" sz="1400" dirty="0"/>
              <a:t>(input(‘</a:t>
            </a:r>
            <a:r>
              <a:rPr lang="en-GB" altLang="en-US" sz="1400" dirty="0" err="1"/>
              <a:t>positve</a:t>
            </a:r>
            <a:r>
              <a:rPr lang="en-GB" altLang="en-US" sz="1400" dirty="0"/>
              <a:t> integer value’))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Ehiane Oigiagbe</vt:lpstr>
      <vt:lpstr>Exercise  I</vt:lpstr>
      <vt:lpstr>Exercise II</vt:lpstr>
      <vt:lpstr>Exercise III</vt:lpstr>
      <vt:lpstr>Excercise IV</vt:lpstr>
      <vt:lpstr>Excercise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Ehiane Oigiagbe</dc:title>
  <dc:creator/>
  <cp:lastModifiedBy>SST-LAB</cp:lastModifiedBy>
  <cp:revision>9</cp:revision>
  <dcterms:created xsi:type="dcterms:W3CDTF">2021-04-17T16:02:00Z</dcterms:created>
  <dcterms:modified xsi:type="dcterms:W3CDTF">2021-04-22T14:36:40Z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