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Didact Gothic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Project.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298ed3475a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298ed3475a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298ed3475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298ed3475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298ed3475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298ed3475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298ed3475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298ed3475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298ed3475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298ed3475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298ed3475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298ed3475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298ed3475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298ed3475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298ed3475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298ed3475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298ed347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298ed347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298ed3475a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298ed3475a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if you may want to have the code pulled up to show how the map functions. It’s hard to see with just the image.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298ed3475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298ed3475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298ed3475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298ed3475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298ed3475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298ed3475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298ed3475a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298ed3475a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findings and </a:t>
            </a:r>
            <a:r>
              <a:rPr lang="en"/>
              <a:t>hypothesis.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Findings : We pulled data from Atlanta (the smallest population) and Los Angeles (the biggest population)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 performed an Independent T-test. The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pvalue</a:t>
            </a:r>
            <a:r>
              <a:rPr lang="en" sz="1200">
                <a:solidFill>
                  <a:schemeClr val="dk1"/>
                </a:solidFill>
              </a:rPr>
              <a:t> came out to 0.15133837895751248. This accepts the null and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finds that there is no correlation between the population of a city and the capacity of their parking lots.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298ed3475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298ed3475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what our </a:t>
            </a:r>
            <a:r>
              <a:rPr lang="en"/>
              <a:t>hypothesis</a:t>
            </a:r>
            <a:r>
              <a:rPr lang="en"/>
              <a:t> is.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298ed3475a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298ed3475a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explain how we used geoapify and created the data frames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2ab32b36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2ab32b36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298ed3475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298ed3475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298ed347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298ed347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298ed3475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298ed3475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say </a:t>
            </a:r>
            <a:r>
              <a:rPr lang="en"/>
              <a:t>something along the lines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298ed3475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298ed3475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" name="Google Shape;10;p2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1" name="Google Shape;41;p2"/>
          <p:cNvSpPr txBox="1"/>
          <p:nvPr>
            <p:ph idx="1" type="subTitle"/>
          </p:nvPr>
        </p:nvSpPr>
        <p:spPr>
          <a:xfrm rot="-442">
            <a:off x="1042970" y="4123417"/>
            <a:ext cx="4667400" cy="42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2"/>
          <p:cNvSpPr txBox="1"/>
          <p:nvPr>
            <p:ph type="ctrTitle"/>
          </p:nvPr>
        </p:nvSpPr>
        <p:spPr>
          <a:xfrm>
            <a:off x="1040700" y="806288"/>
            <a:ext cx="4710000" cy="30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1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332" name="Google Shape;332;p11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38" name="Google Shape;338;p11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1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44" name="Google Shape;344;p11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45" name="Google Shape;345;p11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1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3" name="Google Shape;353;p11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54" name="Google Shape;354;p11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1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6" name="Google Shape;356;p11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57" name="Google Shape;357;p11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58" name="Google Shape;358;p11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11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1"/>
          <p:cNvSpPr txBox="1"/>
          <p:nvPr>
            <p:ph idx="1" type="subTitle"/>
          </p:nvPr>
        </p:nvSpPr>
        <p:spPr>
          <a:xfrm>
            <a:off x="2332248" y="3240940"/>
            <a:ext cx="4480200" cy="44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6" name="Google Shape;366;p11"/>
          <p:cNvSpPr txBox="1"/>
          <p:nvPr>
            <p:ph hasCustomPrompt="1" type="title"/>
          </p:nvPr>
        </p:nvSpPr>
        <p:spPr>
          <a:xfrm rot="614">
            <a:off x="2054150" y="1508275"/>
            <a:ext cx="50364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3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370" name="Google Shape;370;p13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76" name="Google Shape;376;p1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77" name="Google Shape;377;p1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" name="Google Shape;391;p1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92" name="Google Shape;392;p1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4" name="Google Shape;394;p13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"/>
          <p:cNvSpPr txBox="1"/>
          <p:nvPr>
            <p:ph hasCustomPrompt="1" type="title"/>
          </p:nvPr>
        </p:nvSpPr>
        <p:spPr>
          <a:xfrm rot="1617">
            <a:off x="1559575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idx="2" type="title"/>
          </p:nvPr>
        </p:nvSpPr>
        <p:spPr>
          <a:xfrm>
            <a:off x="720000" y="1919983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8" name="Google Shape;398;p13"/>
          <p:cNvSpPr txBox="1"/>
          <p:nvPr>
            <p:ph idx="1" type="subTitle"/>
          </p:nvPr>
        </p:nvSpPr>
        <p:spPr>
          <a:xfrm>
            <a:off x="719988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hasCustomPrompt="1" idx="3" type="title"/>
          </p:nvPr>
        </p:nvSpPr>
        <p:spPr>
          <a:xfrm rot="1617">
            <a:off x="1559575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idx="4" type="title"/>
          </p:nvPr>
        </p:nvSpPr>
        <p:spPr>
          <a:xfrm>
            <a:off x="720000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1" name="Google Shape;401;p13"/>
          <p:cNvSpPr txBox="1"/>
          <p:nvPr>
            <p:ph idx="5" type="subTitle"/>
          </p:nvPr>
        </p:nvSpPr>
        <p:spPr>
          <a:xfrm>
            <a:off x="719988" y="40009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hasCustomPrompt="1" idx="6" type="title"/>
          </p:nvPr>
        </p:nvSpPr>
        <p:spPr>
          <a:xfrm rot="1617">
            <a:off x="4253099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idx="7" type="title"/>
          </p:nvPr>
        </p:nvSpPr>
        <p:spPr>
          <a:xfrm>
            <a:off x="3413600" y="1919975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3"/>
          <p:cNvSpPr txBox="1"/>
          <p:nvPr>
            <p:ph idx="8" type="subTitle"/>
          </p:nvPr>
        </p:nvSpPr>
        <p:spPr>
          <a:xfrm>
            <a:off x="3413547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3"/>
          <p:cNvSpPr txBox="1"/>
          <p:nvPr>
            <p:ph hasCustomPrompt="1" idx="9" type="title"/>
          </p:nvPr>
        </p:nvSpPr>
        <p:spPr>
          <a:xfrm rot="1617">
            <a:off x="4253099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/>
          <p:nvPr>
            <p:ph idx="13" type="title"/>
          </p:nvPr>
        </p:nvSpPr>
        <p:spPr>
          <a:xfrm>
            <a:off x="3413555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7" name="Google Shape;407;p13"/>
          <p:cNvSpPr txBox="1"/>
          <p:nvPr>
            <p:ph idx="14" type="subTitle"/>
          </p:nvPr>
        </p:nvSpPr>
        <p:spPr>
          <a:xfrm>
            <a:off x="3413547" y="40008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3"/>
          <p:cNvSpPr txBox="1"/>
          <p:nvPr>
            <p:ph hasCustomPrompt="1" idx="15" type="title"/>
          </p:nvPr>
        </p:nvSpPr>
        <p:spPr>
          <a:xfrm rot="1617">
            <a:off x="6946850" y="15289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/>
          <p:nvPr>
            <p:ph idx="16" type="title"/>
          </p:nvPr>
        </p:nvSpPr>
        <p:spPr>
          <a:xfrm>
            <a:off x="6107104" y="1919983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13"/>
          <p:cNvSpPr txBox="1"/>
          <p:nvPr>
            <p:ph idx="17" type="subTitle"/>
          </p:nvPr>
        </p:nvSpPr>
        <p:spPr>
          <a:xfrm>
            <a:off x="6107100" y="2362507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3"/>
          <p:cNvSpPr txBox="1"/>
          <p:nvPr>
            <p:ph hasCustomPrompt="1" idx="18" type="title"/>
          </p:nvPr>
        </p:nvSpPr>
        <p:spPr>
          <a:xfrm rot="1617">
            <a:off x="6946850" y="3167224"/>
            <a:ext cx="63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/>
          <p:nvPr>
            <p:ph idx="19" type="title"/>
          </p:nvPr>
        </p:nvSpPr>
        <p:spPr>
          <a:xfrm>
            <a:off x="6107104" y="3558362"/>
            <a:ext cx="2316900" cy="4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p13"/>
          <p:cNvSpPr txBox="1"/>
          <p:nvPr>
            <p:ph idx="20" type="subTitle"/>
          </p:nvPr>
        </p:nvSpPr>
        <p:spPr>
          <a:xfrm>
            <a:off x="6107100" y="4000800"/>
            <a:ext cx="2316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3"/>
          <p:cNvSpPr txBox="1"/>
          <p:nvPr>
            <p:ph idx="21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15" name="Google Shape;415;p1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16" name="Google Shape;416;p1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17" name="Google Shape;417;p1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1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4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26" name="Google Shape;426;p14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30" name="Google Shape;430;p1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36" name="Google Shape;436;p1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37" name="Google Shape;437;p1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1" name="Google Shape;441;p1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1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46" name="Google Shape;446;p1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48" name="Google Shape;448;p1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49" name="Google Shape;449;p1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50" name="Google Shape;450;p1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" name="Google Shape;453;p1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14"/>
          <p:cNvSpPr txBox="1"/>
          <p:nvPr>
            <p:ph type="title"/>
          </p:nvPr>
        </p:nvSpPr>
        <p:spPr>
          <a:xfrm rot="-1090">
            <a:off x="632082" y="3264775"/>
            <a:ext cx="4731000" cy="53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14"/>
          <p:cNvSpPr txBox="1"/>
          <p:nvPr>
            <p:ph idx="1" type="subTitle"/>
          </p:nvPr>
        </p:nvSpPr>
        <p:spPr>
          <a:xfrm>
            <a:off x="979707" y="1455421"/>
            <a:ext cx="4035900" cy="16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5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461" name="Google Shape;461;p15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1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471" name="Google Shape;471;p1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472" name="Google Shape;472;p1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" name="Google Shape;476;p1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477" name="Google Shape;477;p1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1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481" name="Google Shape;481;p1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83" name="Google Shape;483;p15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1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485" name="Google Shape;485;p1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486" name="Google Shape;486;p1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15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2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16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496" name="Google Shape;496;p16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08" name="Google Shape;508;p1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09" name="Google Shape;509;p1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3" name="Google Shape;513;p1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14" name="Google Shape;514;p1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" name="Google Shape;517;p1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18" name="Google Shape;518;p1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0" name="Google Shape;520;p1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21" name="Google Shape;521;p1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16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30" name="Google Shape;530;p1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17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533" name="Google Shape;533;p17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37" name="Google Shape;537;p1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1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46" name="Google Shape;546;p1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47" name="Google Shape;547;p1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52" name="Google Shape;552;p1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53" name="Google Shape;553;p1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7" name="Google Shape;557;p1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58" name="Google Shape;558;p1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1" name="Google Shape;561;p1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62" name="Google Shape;562;p1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64" name="Google Shape;564;p17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2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8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568" name="Google Shape;568;p18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1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1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81" name="Google Shape;581;p1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1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7" name="Google Shape;587;p1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88" name="Google Shape;588;p1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593" name="Google Shape;593;p1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1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1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6" name="Google Shape;596;p1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597" name="Google Shape;597;p1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99" name="Google Shape;599;p18"/>
          <p:cNvSpPr txBox="1"/>
          <p:nvPr>
            <p:ph idx="1" type="subTitle"/>
          </p:nvPr>
        </p:nvSpPr>
        <p:spPr>
          <a:xfrm>
            <a:off x="4872725" y="2631925"/>
            <a:ext cx="3550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18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_1">
    <p:bg>
      <p:bgPr>
        <a:solidFill>
          <a:schemeClr val="accent3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9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03" name="Google Shape;603;p19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07" name="Google Shape;607;p1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08" name="Google Shape;608;p1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1" name="Google Shape;611;p1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16" name="Google Shape;616;p1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1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22" name="Google Shape;622;p1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23" name="Google Shape;623;p1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7" name="Google Shape;627;p1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28" name="Google Shape;628;p1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1" name="Google Shape;631;p1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32" name="Google Shape;632;p1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4" name="Google Shape;634;p19"/>
          <p:cNvSpPr txBox="1"/>
          <p:nvPr>
            <p:ph idx="1" type="subTitle"/>
          </p:nvPr>
        </p:nvSpPr>
        <p:spPr>
          <a:xfrm>
            <a:off x="5014218" y="3014538"/>
            <a:ext cx="34197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9"/>
          <p:cNvSpPr txBox="1"/>
          <p:nvPr>
            <p:ph type="title"/>
          </p:nvPr>
        </p:nvSpPr>
        <p:spPr>
          <a:xfrm>
            <a:off x="4903806" y="1179688"/>
            <a:ext cx="3640500" cy="1564200"/>
          </a:xfrm>
          <a:prstGeom prst="rect">
            <a:avLst/>
          </a:prstGeom>
          <a:solidFill>
            <a:schemeClr val="accen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36" name="Google Shape;636;p19"/>
          <p:cNvSpPr/>
          <p:nvPr>
            <p:ph idx="2" type="pic"/>
          </p:nvPr>
        </p:nvSpPr>
        <p:spPr>
          <a:xfrm>
            <a:off x="713225" y="539500"/>
            <a:ext cx="3721200" cy="405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20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639" name="Google Shape;639;p20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45" name="Google Shape;645;p2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46" name="Google Shape;646;p2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2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51" name="Google Shape;651;p2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52" name="Google Shape;652;p2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6" name="Google Shape;656;p2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57" name="Google Shape;657;p2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" name="Google Shape;660;p2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61" name="Google Shape;661;p2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63" name="Google Shape;663;p2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64" name="Google Shape;664;p2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65" name="Google Shape;665;p2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8" name="Google Shape;668;p2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20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0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0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5" name="Google Shape;675;p20"/>
          <p:cNvSpPr txBox="1"/>
          <p:nvPr>
            <p:ph idx="1" type="body"/>
          </p:nvPr>
        </p:nvSpPr>
        <p:spPr>
          <a:xfrm>
            <a:off x="720000" y="1403100"/>
            <a:ext cx="77040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45" name="Google Shape;45;p3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hasCustomPrompt="1" type="title"/>
          </p:nvPr>
        </p:nvSpPr>
        <p:spPr>
          <a:xfrm>
            <a:off x="5716775" y="1149800"/>
            <a:ext cx="1464900" cy="146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 rot="254">
            <a:off x="4384375" y="3916175"/>
            <a:ext cx="40629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2" type="title"/>
          </p:nvPr>
        </p:nvSpPr>
        <p:spPr>
          <a:xfrm>
            <a:off x="4467875" y="2812450"/>
            <a:ext cx="3962700" cy="87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58" name="Google Shape;58;p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" name="Google Shape;63;p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" name="Google Shape;70;p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1" name="Google Shape;71;p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1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678" name="Google Shape;678;p21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682" name="Google Shape;682;p21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683" name="Google Shape;683;p21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21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1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691" name="Google Shape;691;p21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692" name="Google Shape;692;p21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21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697" name="Google Shape;697;p21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698" name="Google Shape;698;p21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2" name="Google Shape;702;p21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03" name="Google Shape;703;p21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1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" name="Google Shape;706;p21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707" name="Google Shape;707;p21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09" name="Google Shape;709;p21"/>
          <p:cNvSpPr txBox="1"/>
          <p:nvPr>
            <p:ph type="title"/>
          </p:nvPr>
        </p:nvSpPr>
        <p:spPr>
          <a:xfrm>
            <a:off x="797050" y="3404038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0" name="Google Shape;710;p21"/>
          <p:cNvSpPr txBox="1"/>
          <p:nvPr>
            <p:ph idx="1" type="subTitle"/>
          </p:nvPr>
        </p:nvSpPr>
        <p:spPr>
          <a:xfrm>
            <a:off x="797050" y="3878938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1"/>
          <p:cNvSpPr txBox="1"/>
          <p:nvPr>
            <p:ph idx="2" type="title"/>
          </p:nvPr>
        </p:nvSpPr>
        <p:spPr>
          <a:xfrm>
            <a:off x="3516461" y="1764399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21"/>
          <p:cNvSpPr txBox="1"/>
          <p:nvPr>
            <p:ph idx="3" type="subTitle"/>
          </p:nvPr>
        </p:nvSpPr>
        <p:spPr>
          <a:xfrm>
            <a:off x="3516454" y="2239301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1"/>
          <p:cNvSpPr txBox="1"/>
          <p:nvPr>
            <p:ph idx="4" type="title"/>
          </p:nvPr>
        </p:nvSpPr>
        <p:spPr>
          <a:xfrm>
            <a:off x="6235886" y="3404038"/>
            <a:ext cx="2111100" cy="4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4" name="Google Shape;714;p21"/>
          <p:cNvSpPr txBox="1"/>
          <p:nvPr>
            <p:ph idx="5" type="subTitle"/>
          </p:nvPr>
        </p:nvSpPr>
        <p:spPr>
          <a:xfrm>
            <a:off x="6235882" y="3878963"/>
            <a:ext cx="21111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1"/>
          <p:cNvSpPr txBox="1"/>
          <p:nvPr>
            <p:ph idx="6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2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718" name="Google Shape;718;p22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2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724" name="Google Shape;724;p22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725" name="Google Shape;725;p22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22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730" name="Google Shape;730;p22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731" name="Google Shape;731;p22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2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2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2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5" name="Google Shape;735;p22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36" name="Google Shape;736;p22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2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9" name="Google Shape;739;p22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740" name="Google Shape;740;p22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42" name="Google Shape;742;p22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43" name="Google Shape;743;p22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44" name="Google Shape;744;p22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7" name="Google Shape;747;p22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2"/>
          <p:cNvSpPr txBox="1"/>
          <p:nvPr>
            <p:ph type="title"/>
          </p:nvPr>
        </p:nvSpPr>
        <p:spPr>
          <a:xfrm>
            <a:off x="1945263" y="16522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2" name="Google Shape;752;p22"/>
          <p:cNvSpPr txBox="1"/>
          <p:nvPr>
            <p:ph idx="1" type="subTitle"/>
          </p:nvPr>
        </p:nvSpPr>
        <p:spPr>
          <a:xfrm>
            <a:off x="1945260" y="208843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2"/>
          <p:cNvSpPr txBox="1"/>
          <p:nvPr>
            <p:ph idx="2" type="title"/>
          </p:nvPr>
        </p:nvSpPr>
        <p:spPr>
          <a:xfrm>
            <a:off x="4839687" y="16522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4" name="Google Shape;754;p22"/>
          <p:cNvSpPr txBox="1"/>
          <p:nvPr>
            <p:ph idx="3" type="subTitle"/>
          </p:nvPr>
        </p:nvSpPr>
        <p:spPr>
          <a:xfrm>
            <a:off x="4839682" y="208843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2"/>
          <p:cNvSpPr txBox="1"/>
          <p:nvPr>
            <p:ph idx="4" type="title"/>
          </p:nvPr>
        </p:nvSpPr>
        <p:spPr>
          <a:xfrm>
            <a:off x="1945238" y="34290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6" name="Google Shape;756;p22"/>
          <p:cNvSpPr txBox="1"/>
          <p:nvPr>
            <p:ph idx="5" type="subTitle"/>
          </p:nvPr>
        </p:nvSpPr>
        <p:spPr>
          <a:xfrm>
            <a:off x="1945260" y="386538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2"/>
          <p:cNvSpPr txBox="1"/>
          <p:nvPr>
            <p:ph idx="6" type="title"/>
          </p:nvPr>
        </p:nvSpPr>
        <p:spPr>
          <a:xfrm>
            <a:off x="4839662" y="3429023"/>
            <a:ext cx="2373300" cy="46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8" name="Google Shape;758;p22"/>
          <p:cNvSpPr txBox="1"/>
          <p:nvPr>
            <p:ph idx="7" type="subTitle"/>
          </p:nvPr>
        </p:nvSpPr>
        <p:spPr>
          <a:xfrm>
            <a:off x="4839682" y="3865383"/>
            <a:ext cx="23733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2"/>
          <p:cNvSpPr txBox="1"/>
          <p:nvPr>
            <p:ph idx="8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3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23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762" name="Google Shape;762;p23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3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766" name="Google Shape;766;p23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767" name="Google Shape;767;p23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3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23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3"/>
          <p:cNvSpPr txBox="1"/>
          <p:nvPr>
            <p:ph type="title"/>
          </p:nvPr>
        </p:nvSpPr>
        <p:spPr>
          <a:xfrm>
            <a:off x="720000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6" name="Google Shape;776;p23"/>
          <p:cNvSpPr txBox="1"/>
          <p:nvPr>
            <p:ph idx="1" type="subTitle"/>
          </p:nvPr>
        </p:nvSpPr>
        <p:spPr>
          <a:xfrm>
            <a:off x="720000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3"/>
          <p:cNvSpPr txBox="1"/>
          <p:nvPr>
            <p:ph idx="2" type="title"/>
          </p:nvPr>
        </p:nvSpPr>
        <p:spPr>
          <a:xfrm>
            <a:off x="3419271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8" name="Google Shape;778;p23"/>
          <p:cNvSpPr txBox="1"/>
          <p:nvPr>
            <p:ph idx="3" type="subTitle"/>
          </p:nvPr>
        </p:nvSpPr>
        <p:spPr>
          <a:xfrm>
            <a:off x="3419275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3"/>
          <p:cNvSpPr txBox="1"/>
          <p:nvPr>
            <p:ph idx="4" type="title"/>
          </p:nvPr>
        </p:nvSpPr>
        <p:spPr>
          <a:xfrm>
            <a:off x="2069600" y="3502200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0" name="Google Shape;780;p23"/>
          <p:cNvSpPr txBox="1"/>
          <p:nvPr>
            <p:ph idx="5" type="subTitle"/>
          </p:nvPr>
        </p:nvSpPr>
        <p:spPr>
          <a:xfrm>
            <a:off x="2069637" y="39534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23"/>
          <p:cNvSpPr txBox="1"/>
          <p:nvPr>
            <p:ph idx="6" type="title"/>
          </p:nvPr>
        </p:nvSpPr>
        <p:spPr>
          <a:xfrm>
            <a:off x="4768873" y="3502200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2" name="Google Shape;782;p23"/>
          <p:cNvSpPr txBox="1"/>
          <p:nvPr>
            <p:ph idx="7" type="subTitle"/>
          </p:nvPr>
        </p:nvSpPr>
        <p:spPr>
          <a:xfrm>
            <a:off x="4768912" y="39534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23"/>
          <p:cNvSpPr txBox="1"/>
          <p:nvPr>
            <p:ph idx="8" type="title"/>
          </p:nvPr>
        </p:nvSpPr>
        <p:spPr>
          <a:xfrm>
            <a:off x="6118550" y="1875291"/>
            <a:ext cx="2305500" cy="4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4" name="Google Shape;784;p23"/>
          <p:cNvSpPr txBox="1"/>
          <p:nvPr>
            <p:ph idx="9" type="subTitle"/>
          </p:nvPr>
        </p:nvSpPr>
        <p:spPr>
          <a:xfrm>
            <a:off x="6118550" y="232630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3"/>
          <p:cNvSpPr txBox="1"/>
          <p:nvPr>
            <p:ph idx="13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86" name="Google Shape;786;p23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787" name="Google Shape;787;p23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788" name="Google Shape;788;p23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23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793" name="Google Shape;793;p23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794" name="Google Shape;794;p23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8" name="Google Shape;798;p23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799" name="Google Shape;799;p23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2" name="Google Shape;802;p23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03" name="Google Shape;803;p23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07" name="Google Shape;807;p24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2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11" name="Google Shape;811;p2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12" name="Google Shape;812;p2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2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20" name="Google Shape;820;p2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26" name="Google Shape;826;p2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27" name="Google Shape;827;p2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" name="Google Shape;831;p2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32" name="Google Shape;832;p2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5" name="Google Shape;835;p2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36" name="Google Shape;836;p2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38" name="Google Shape;838;p2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4"/>
          <p:cNvSpPr txBox="1"/>
          <p:nvPr>
            <p:ph type="title"/>
          </p:nvPr>
        </p:nvSpPr>
        <p:spPr>
          <a:xfrm>
            <a:off x="72000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4"/>
          <p:cNvSpPr txBox="1"/>
          <p:nvPr>
            <p:ph idx="1" type="subTitle"/>
          </p:nvPr>
        </p:nvSpPr>
        <p:spPr>
          <a:xfrm>
            <a:off x="720000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4"/>
          <p:cNvSpPr txBox="1"/>
          <p:nvPr>
            <p:ph idx="2" type="title"/>
          </p:nvPr>
        </p:nvSpPr>
        <p:spPr>
          <a:xfrm>
            <a:off x="3419271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2" name="Google Shape;842;p24"/>
          <p:cNvSpPr txBox="1"/>
          <p:nvPr>
            <p:ph idx="3" type="subTitle"/>
          </p:nvPr>
        </p:nvSpPr>
        <p:spPr>
          <a:xfrm>
            <a:off x="3419275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4"/>
          <p:cNvSpPr txBox="1"/>
          <p:nvPr>
            <p:ph idx="4" type="title"/>
          </p:nvPr>
        </p:nvSpPr>
        <p:spPr>
          <a:xfrm>
            <a:off x="72000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4" name="Google Shape;844;p24"/>
          <p:cNvSpPr txBox="1"/>
          <p:nvPr>
            <p:ph idx="5" type="subTitle"/>
          </p:nvPr>
        </p:nvSpPr>
        <p:spPr>
          <a:xfrm>
            <a:off x="720000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24"/>
          <p:cNvSpPr txBox="1"/>
          <p:nvPr>
            <p:ph idx="6" type="title"/>
          </p:nvPr>
        </p:nvSpPr>
        <p:spPr>
          <a:xfrm>
            <a:off x="3419271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6" name="Google Shape;846;p24"/>
          <p:cNvSpPr txBox="1"/>
          <p:nvPr>
            <p:ph idx="7" type="subTitle"/>
          </p:nvPr>
        </p:nvSpPr>
        <p:spPr>
          <a:xfrm>
            <a:off x="3419271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24"/>
          <p:cNvSpPr txBox="1"/>
          <p:nvPr>
            <p:ph idx="8" type="title"/>
          </p:nvPr>
        </p:nvSpPr>
        <p:spPr>
          <a:xfrm>
            <a:off x="6118550" y="1811204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8" name="Google Shape;848;p24"/>
          <p:cNvSpPr txBox="1"/>
          <p:nvPr>
            <p:ph idx="9" type="subTitle"/>
          </p:nvPr>
        </p:nvSpPr>
        <p:spPr>
          <a:xfrm>
            <a:off x="6118550" y="2265094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24"/>
          <p:cNvSpPr txBox="1"/>
          <p:nvPr>
            <p:ph idx="13" type="title"/>
          </p:nvPr>
        </p:nvSpPr>
        <p:spPr>
          <a:xfrm>
            <a:off x="6118550" y="3258150"/>
            <a:ext cx="2305500" cy="45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0" name="Google Shape;850;p24"/>
          <p:cNvSpPr txBox="1"/>
          <p:nvPr>
            <p:ph idx="14" type="subTitle"/>
          </p:nvPr>
        </p:nvSpPr>
        <p:spPr>
          <a:xfrm>
            <a:off x="6118550" y="37119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24"/>
          <p:cNvSpPr txBox="1"/>
          <p:nvPr>
            <p:ph idx="15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25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854" name="Google Shape;854;p25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58" name="Google Shape;858;p2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59" name="Google Shape;859;p2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2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25"/>
          <p:cNvSpPr/>
          <p:nvPr/>
        </p:nvSpPr>
        <p:spPr>
          <a:xfrm>
            <a:off x="4627800" y="1308275"/>
            <a:ext cx="3905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2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868" name="Google Shape;868;p2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869" name="Google Shape;869;p2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2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874" name="Google Shape;874;p2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875" name="Google Shape;875;p2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9" name="Google Shape;879;p2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880" name="Google Shape;880;p2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884" name="Google Shape;884;p2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6" name="Google Shape;886;p25"/>
          <p:cNvSpPr/>
          <p:nvPr/>
        </p:nvSpPr>
        <p:spPr>
          <a:xfrm>
            <a:off x="610825" y="1308275"/>
            <a:ext cx="3905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5"/>
          <p:cNvSpPr txBox="1"/>
          <p:nvPr>
            <p:ph hasCustomPrompt="1" type="title"/>
          </p:nvPr>
        </p:nvSpPr>
        <p:spPr>
          <a:xfrm rot="-358">
            <a:off x="1122937" y="1432924"/>
            <a:ext cx="2881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8" name="Google Shape;888;p25"/>
          <p:cNvSpPr txBox="1"/>
          <p:nvPr>
            <p:ph idx="1" type="subTitle"/>
          </p:nvPr>
        </p:nvSpPr>
        <p:spPr>
          <a:xfrm>
            <a:off x="1122928" y="2434218"/>
            <a:ext cx="2881200" cy="39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25"/>
          <p:cNvSpPr txBox="1"/>
          <p:nvPr>
            <p:ph idx="2" type="subTitle"/>
          </p:nvPr>
        </p:nvSpPr>
        <p:spPr>
          <a:xfrm>
            <a:off x="5139951" y="3589693"/>
            <a:ext cx="2881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25"/>
          <p:cNvSpPr txBox="1"/>
          <p:nvPr>
            <p:ph idx="3" type="subTitle"/>
          </p:nvPr>
        </p:nvSpPr>
        <p:spPr>
          <a:xfrm>
            <a:off x="5139951" y="1879256"/>
            <a:ext cx="2881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1" name="Google Shape;891;p25"/>
          <p:cNvSpPr txBox="1"/>
          <p:nvPr>
            <p:ph hasCustomPrompt="1" idx="4" type="title"/>
          </p:nvPr>
        </p:nvSpPr>
        <p:spPr>
          <a:xfrm>
            <a:off x="1122938" y="3067325"/>
            <a:ext cx="28812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2" name="Google Shape;892;p25"/>
          <p:cNvSpPr txBox="1"/>
          <p:nvPr>
            <p:ph idx="5" type="subTitle"/>
          </p:nvPr>
        </p:nvSpPr>
        <p:spPr>
          <a:xfrm>
            <a:off x="1122915" y="4068456"/>
            <a:ext cx="2881200" cy="390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5"/>
          <p:cNvSpPr txBox="1"/>
          <p:nvPr>
            <p:ph idx="6" type="title"/>
          </p:nvPr>
        </p:nvSpPr>
        <p:spPr>
          <a:xfrm>
            <a:off x="5139851" y="3143525"/>
            <a:ext cx="28812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4" name="Google Shape;894;p25"/>
          <p:cNvSpPr txBox="1"/>
          <p:nvPr>
            <p:ph idx="7" type="title"/>
          </p:nvPr>
        </p:nvSpPr>
        <p:spPr>
          <a:xfrm>
            <a:off x="5139851" y="1432857"/>
            <a:ext cx="28812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5" name="Google Shape;895;p25"/>
          <p:cNvSpPr txBox="1"/>
          <p:nvPr>
            <p:ph idx="8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26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898" name="Google Shape;898;p26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2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04" name="Google Shape;904;p2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05" name="Google Shape;905;p2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2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10" name="Google Shape;910;p2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911" name="Google Shape;911;p2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5" name="Google Shape;915;p2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916" name="Google Shape;916;p2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2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9" name="Google Shape;919;p2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920" name="Google Shape;920;p2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22" name="Google Shape;922;p2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923" name="Google Shape;923;p2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924" name="Google Shape;924;p2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2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26"/>
          <p:cNvSpPr/>
          <p:nvPr/>
        </p:nvSpPr>
        <p:spPr>
          <a:xfrm>
            <a:off x="610825" y="3244375"/>
            <a:ext cx="7922400" cy="14355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"/>
          <p:cNvSpPr txBox="1"/>
          <p:nvPr>
            <p:ph idx="1" type="subTitle"/>
          </p:nvPr>
        </p:nvSpPr>
        <p:spPr>
          <a:xfrm>
            <a:off x="4656013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26"/>
          <p:cNvSpPr txBox="1"/>
          <p:nvPr>
            <p:ph idx="2" type="subTitle"/>
          </p:nvPr>
        </p:nvSpPr>
        <p:spPr>
          <a:xfrm>
            <a:off x="6626547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26"/>
          <p:cNvSpPr txBox="1"/>
          <p:nvPr>
            <p:ph hasCustomPrompt="1" type="title"/>
          </p:nvPr>
        </p:nvSpPr>
        <p:spPr>
          <a:xfrm>
            <a:off x="5018051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5" name="Google Shape;935;p26"/>
          <p:cNvSpPr txBox="1"/>
          <p:nvPr>
            <p:ph hasCustomPrompt="1" idx="3" type="title"/>
          </p:nvPr>
        </p:nvSpPr>
        <p:spPr>
          <a:xfrm>
            <a:off x="6988552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26"/>
          <p:cNvSpPr txBox="1"/>
          <p:nvPr>
            <p:ph idx="4" type="title"/>
          </p:nvPr>
        </p:nvSpPr>
        <p:spPr>
          <a:xfrm>
            <a:off x="4656019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7" name="Google Shape;937;p26"/>
          <p:cNvSpPr txBox="1"/>
          <p:nvPr>
            <p:ph idx="5" type="title"/>
          </p:nvPr>
        </p:nvSpPr>
        <p:spPr>
          <a:xfrm>
            <a:off x="6626546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8" name="Google Shape;938;p26"/>
          <p:cNvSpPr txBox="1"/>
          <p:nvPr>
            <p:ph idx="6" type="subTitle"/>
          </p:nvPr>
        </p:nvSpPr>
        <p:spPr>
          <a:xfrm>
            <a:off x="712953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26"/>
          <p:cNvSpPr txBox="1"/>
          <p:nvPr>
            <p:ph idx="7" type="subTitle"/>
          </p:nvPr>
        </p:nvSpPr>
        <p:spPr>
          <a:xfrm>
            <a:off x="2683524" y="3799500"/>
            <a:ext cx="1804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26"/>
          <p:cNvSpPr txBox="1"/>
          <p:nvPr>
            <p:ph hasCustomPrompt="1" idx="8" type="title"/>
          </p:nvPr>
        </p:nvSpPr>
        <p:spPr>
          <a:xfrm>
            <a:off x="1088163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1" name="Google Shape;941;p26"/>
          <p:cNvSpPr txBox="1"/>
          <p:nvPr>
            <p:ph hasCustomPrompt="1" idx="9" type="title"/>
          </p:nvPr>
        </p:nvSpPr>
        <p:spPr>
          <a:xfrm>
            <a:off x="3058690" y="2195225"/>
            <a:ext cx="1068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2" name="Google Shape;942;p26"/>
          <p:cNvSpPr txBox="1"/>
          <p:nvPr>
            <p:ph idx="13" type="title"/>
          </p:nvPr>
        </p:nvSpPr>
        <p:spPr>
          <a:xfrm>
            <a:off x="712953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26"/>
          <p:cNvSpPr txBox="1"/>
          <p:nvPr>
            <p:ph idx="14" type="title"/>
          </p:nvPr>
        </p:nvSpPr>
        <p:spPr>
          <a:xfrm>
            <a:off x="2683524" y="3368530"/>
            <a:ext cx="1804500" cy="4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4" name="Google Shape;944;p26"/>
          <p:cNvSpPr txBox="1"/>
          <p:nvPr>
            <p:ph idx="15"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7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47" name="Google Shape;947;p27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2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53" name="Google Shape;953;p2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54" name="Google Shape;954;p2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2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59" name="Google Shape;959;p2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960" name="Google Shape;960;p2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2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2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2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4" name="Google Shape;964;p2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965" name="Google Shape;965;p2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8" name="Google Shape;968;p2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969" name="Google Shape;969;p2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1" name="Google Shape;971;p2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972" name="Google Shape;972;p2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973" name="Google Shape;973;p2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2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7"/>
          <p:cNvSpPr/>
          <p:nvPr/>
        </p:nvSpPr>
        <p:spPr>
          <a:xfrm>
            <a:off x="2291475" y="1727275"/>
            <a:ext cx="4561200" cy="2229300"/>
          </a:xfrm>
          <a:prstGeom prst="roundRect">
            <a:avLst>
              <a:gd fmla="val 1023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27"/>
          <p:cNvSpPr txBox="1"/>
          <p:nvPr/>
        </p:nvSpPr>
        <p:spPr>
          <a:xfrm>
            <a:off x="2963750" y="3080285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2" name="Google Shape;982;p27"/>
          <p:cNvSpPr txBox="1"/>
          <p:nvPr>
            <p:ph idx="1" type="subTitle"/>
          </p:nvPr>
        </p:nvSpPr>
        <p:spPr>
          <a:xfrm>
            <a:off x="2963750" y="1852373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7"/>
          <p:cNvSpPr txBox="1"/>
          <p:nvPr>
            <p:ph idx="2" type="subTitle"/>
          </p:nvPr>
        </p:nvSpPr>
        <p:spPr>
          <a:xfrm rot="-1357">
            <a:off x="2291450" y="4184151"/>
            <a:ext cx="4561200" cy="41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27"/>
          <p:cNvSpPr txBox="1"/>
          <p:nvPr>
            <p:ph type="ctrTitle"/>
          </p:nvPr>
        </p:nvSpPr>
        <p:spPr>
          <a:xfrm>
            <a:off x="2291450" y="539500"/>
            <a:ext cx="4561200" cy="9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987" name="Google Shape;987;p28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93" name="Google Shape;993;p2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94" name="Google Shape;994;p2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2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999" name="Google Shape;999;p2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00" name="Google Shape;1000;p2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4" name="Google Shape;1004;p2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05" name="Google Shape;1005;p2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8" name="Google Shape;1008;p2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09" name="Google Shape;1009;p2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11" name="Google Shape;1011;p2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12" name="Google Shape;1012;p2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13" name="Google Shape;1013;p2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6" name="Google Shape;1016;p2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3"/>
        </a:soli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022" name="Google Shape;1022;p29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26" name="Google Shape;1026;p2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0" name="Google Shape;1030;p2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35" name="Google Shape;1035;p2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36" name="Google Shape;1036;p2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2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41" name="Google Shape;1041;p2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42" name="Google Shape;1042;p2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6" name="Google Shape;1046;p2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47" name="Google Shape;1047;p2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0" name="Google Shape;1050;p2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51" name="Google Shape;1051;p2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0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055" name="Google Shape;1055;p30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059" name="Google Shape;1059;p3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060" name="Google Shape;1060;p3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3" name="Google Shape;1063;p3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3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068" name="Google Shape;1068;p3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069" name="Google Shape;1069;p3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74" name="Google Shape;1074;p3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75" name="Google Shape;1075;p3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3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80" name="Google Shape;1080;p3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3" name="Google Shape;1083;p3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084" name="Google Shape;1084;p3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30"/>
          <p:cNvGrpSpPr/>
          <p:nvPr/>
        </p:nvGrpSpPr>
        <p:grpSpPr>
          <a:xfrm>
            <a:off x="3550527" y="1720058"/>
            <a:ext cx="522676" cy="672238"/>
            <a:chOff x="3670529" y="1861858"/>
            <a:chExt cx="522676" cy="672238"/>
          </a:xfrm>
        </p:grpSpPr>
        <p:sp>
          <p:nvSpPr>
            <p:cNvPr id="1087" name="Google Shape;1087;p30"/>
            <p:cNvSpPr/>
            <p:nvPr/>
          </p:nvSpPr>
          <p:spPr>
            <a:xfrm>
              <a:off x="3670529" y="2011420"/>
              <a:ext cx="522676" cy="522676"/>
            </a:xfrm>
            <a:custGeom>
              <a:rect b="b" l="l" r="r" t="t"/>
              <a:pathLst>
                <a:path extrusionOk="0" h="11197" w="11197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89"/>
                    <a:pt x="2506" y="11196"/>
                    <a:pt x="5598" y="11196"/>
                  </a:cubicBezTo>
                  <a:cubicBezTo>
                    <a:pt x="8691" y="11196"/>
                    <a:pt x="11197" y="8689"/>
                    <a:pt x="11197" y="5598"/>
                  </a:cubicBezTo>
                  <a:cubicBezTo>
                    <a:pt x="11197" y="2506"/>
                    <a:pt x="8691" y="0"/>
                    <a:pt x="5598" y="0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723837" y="2065615"/>
              <a:ext cx="415312" cy="415312"/>
            </a:xfrm>
            <a:custGeom>
              <a:rect b="b" l="l" r="r" t="t"/>
              <a:pathLst>
                <a:path extrusionOk="0" h="8897" w="8897">
                  <a:moveTo>
                    <a:pt x="4448" y="1"/>
                  </a:moveTo>
                  <a:cubicBezTo>
                    <a:pt x="1992" y="1"/>
                    <a:pt x="0" y="1992"/>
                    <a:pt x="0" y="4449"/>
                  </a:cubicBezTo>
                  <a:cubicBezTo>
                    <a:pt x="0" y="6906"/>
                    <a:pt x="1992" y="8897"/>
                    <a:pt x="4448" y="8897"/>
                  </a:cubicBezTo>
                  <a:cubicBezTo>
                    <a:pt x="6904" y="8897"/>
                    <a:pt x="8896" y="6906"/>
                    <a:pt x="8896" y="4449"/>
                  </a:cubicBezTo>
                  <a:cubicBezTo>
                    <a:pt x="8896" y="1992"/>
                    <a:pt x="6904" y="1"/>
                    <a:pt x="4448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777985" y="2118830"/>
              <a:ext cx="307715" cy="307761"/>
            </a:xfrm>
            <a:custGeom>
              <a:rect b="b" l="l" r="r" t="t"/>
              <a:pathLst>
                <a:path extrusionOk="0" h="6593" w="6592">
                  <a:moveTo>
                    <a:pt x="3296" y="1"/>
                  </a:moveTo>
                  <a:cubicBezTo>
                    <a:pt x="1477" y="1"/>
                    <a:pt x="0" y="1476"/>
                    <a:pt x="0" y="3297"/>
                  </a:cubicBezTo>
                  <a:cubicBezTo>
                    <a:pt x="0" y="5117"/>
                    <a:pt x="1477" y="6592"/>
                    <a:pt x="3296" y="6592"/>
                  </a:cubicBezTo>
                  <a:cubicBezTo>
                    <a:pt x="5117" y="6592"/>
                    <a:pt x="6592" y="5117"/>
                    <a:pt x="6592" y="3297"/>
                  </a:cubicBezTo>
                  <a:cubicBezTo>
                    <a:pt x="6592" y="1476"/>
                    <a:pt x="5117" y="1"/>
                    <a:pt x="3296" y="1"/>
                  </a:cubicBezTo>
                  <a:close/>
                </a:path>
              </a:pathLst>
            </a:custGeom>
            <a:solidFill>
              <a:srgbClr val="7996FA">
                <a:alpha val="26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911490" y="2252381"/>
              <a:ext cx="40705" cy="40658"/>
            </a:xfrm>
            <a:custGeom>
              <a:rect b="b" l="l" r="r" t="t"/>
              <a:pathLst>
                <a:path extrusionOk="0" h="871" w="872">
                  <a:moveTo>
                    <a:pt x="436" y="0"/>
                  </a:moveTo>
                  <a:cubicBezTo>
                    <a:pt x="196" y="0"/>
                    <a:pt x="1" y="196"/>
                    <a:pt x="1" y="436"/>
                  </a:cubicBezTo>
                  <a:cubicBezTo>
                    <a:pt x="1" y="677"/>
                    <a:pt x="196" y="871"/>
                    <a:pt x="436" y="871"/>
                  </a:cubicBezTo>
                  <a:cubicBezTo>
                    <a:pt x="677" y="871"/>
                    <a:pt x="871" y="677"/>
                    <a:pt x="871" y="436"/>
                  </a:cubicBezTo>
                  <a:cubicBezTo>
                    <a:pt x="871" y="196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793903" y="1861858"/>
              <a:ext cx="275972" cy="413818"/>
            </a:xfrm>
            <a:custGeom>
              <a:rect b="b" l="l" r="r" t="t"/>
              <a:pathLst>
                <a:path extrusionOk="0" h="8865" w="5912">
                  <a:moveTo>
                    <a:pt x="2956" y="1462"/>
                  </a:moveTo>
                  <a:cubicBezTo>
                    <a:pt x="3516" y="1462"/>
                    <a:pt x="3951" y="1930"/>
                    <a:pt x="3951" y="2458"/>
                  </a:cubicBezTo>
                  <a:cubicBezTo>
                    <a:pt x="3951" y="3019"/>
                    <a:pt x="3516" y="3454"/>
                    <a:pt x="2956" y="3454"/>
                  </a:cubicBezTo>
                  <a:cubicBezTo>
                    <a:pt x="2396" y="3454"/>
                    <a:pt x="1961" y="2986"/>
                    <a:pt x="1961" y="2458"/>
                  </a:cubicBezTo>
                  <a:cubicBezTo>
                    <a:pt x="1961" y="1897"/>
                    <a:pt x="2429" y="1462"/>
                    <a:pt x="2956" y="1462"/>
                  </a:cubicBezTo>
                  <a:close/>
                  <a:moveTo>
                    <a:pt x="2956" y="1"/>
                  </a:moveTo>
                  <a:cubicBezTo>
                    <a:pt x="1338" y="1"/>
                    <a:pt x="0" y="1306"/>
                    <a:pt x="0" y="2956"/>
                  </a:cubicBezTo>
                  <a:cubicBezTo>
                    <a:pt x="0" y="4572"/>
                    <a:pt x="2956" y="8864"/>
                    <a:pt x="2956" y="8864"/>
                  </a:cubicBezTo>
                  <a:cubicBezTo>
                    <a:pt x="2956" y="8864"/>
                    <a:pt x="5911" y="4574"/>
                    <a:pt x="5911" y="2956"/>
                  </a:cubicBezTo>
                  <a:cubicBezTo>
                    <a:pt x="5879" y="1338"/>
                    <a:pt x="4573" y="1"/>
                    <a:pt x="2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30"/>
          <p:cNvSpPr/>
          <p:nvPr/>
        </p:nvSpPr>
        <p:spPr>
          <a:xfrm>
            <a:off x="6817425" y="3050739"/>
            <a:ext cx="1120295" cy="38920"/>
          </a:xfrm>
          <a:custGeom>
            <a:rect b="b" l="l" r="r" t="t"/>
            <a:pathLst>
              <a:path extrusionOk="0" h="794" w="22855">
                <a:moveTo>
                  <a:pt x="0" y="0"/>
                </a:moveTo>
                <a:lnTo>
                  <a:pt x="0" y="794"/>
                </a:lnTo>
                <a:lnTo>
                  <a:pt x="22855" y="794"/>
                </a:lnTo>
                <a:lnTo>
                  <a:pt x="228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0"/>
          <p:cNvGrpSpPr/>
          <p:nvPr/>
        </p:nvGrpSpPr>
        <p:grpSpPr>
          <a:xfrm>
            <a:off x="7870448" y="2876961"/>
            <a:ext cx="646995" cy="335531"/>
            <a:chOff x="4737675" y="2819960"/>
            <a:chExt cx="616127" cy="319523"/>
          </a:xfrm>
        </p:grpSpPr>
        <p:sp>
          <p:nvSpPr>
            <p:cNvPr id="1094" name="Google Shape;1094;p30"/>
            <p:cNvSpPr/>
            <p:nvPr/>
          </p:nvSpPr>
          <p:spPr>
            <a:xfrm>
              <a:off x="5219783" y="2840033"/>
              <a:ext cx="134018" cy="276579"/>
            </a:xfrm>
            <a:custGeom>
              <a:rect b="b" l="l" r="r" t="t"/>
              <a:pathLst>
                <a:path extrusionOk="0" h="5925" w="2871">
                  <a:moveTo>
                    <a:pt x="1281" y="0"/>
                  </a:moveTo>
                  <a:cubicBezTo>
                    <a:pt x="549" y="0"/>
                    <a:pt x="1" y="610"/>
                    <a:pt x="1" y="1283"/>
                  </a:cubicBezTo>
                  <a:lnTo>
                    <a:pt x="1" y="4643"/>
                  </a:lnTo>
                  <a:cubicBezTo>
                    <a:pt x="1" y="5375"/>
                    <a:pt x="550" y="5924"/>
                    <a:pt x="1283" y="5924"/>
                  </a:cubicBezTo>
                  <a:lnTo>
                    <a:pt x="1589" y="5924"/>
                  </a:lnTo>
                  <a:cubicBezTo>
                    <a:pt x="2321" y="5924"/>
                    <a:pt x="2870" y="5375"/>
                    <a:pt x="2870" y="4643"/>
                  </a:cubicBezTo>
                  <a:lnTo>
                    <a:pt x="2870" y="1283"/>
                  </a:lnTo>
                  <a:cubicBezTo>
                    <a:pt x="2870" y="549"/>
                    <a:pt x="2321" y="0"/>
                    <a:pt x="1589" y="0"/>
                  </a:cubicBezTo>
                  <a:lnTo>
                    <a:pt x="1283" y="0"/>
                  </a:lnTo>
                  <a:cubicBezTo>
                    <a:pt x="1283" y="0"/>
                    <a:pt x="1282" y="0"/>
                    <a:pt x="1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4737675" y="2842600"/>
              <a:ext cx="596244" cy="274152"/>
            </a:xfrm>
            <a:custGeom>
              <a:rect b="b" l="l" r="r" t="t"/>
              <a:pathLst>
                <a:path extrusionOk="0" h="5873" w="12773">
                  <a:moveTo>
                    <a:pt x="1853" y="1"/>
                  </a:moveTo>
                  <a:cubicBezTo>
                    <a:pt x="804" y="1"/>
                    <a:pt x="0" y="892"/>
                    <a:pt x="0" y="1900"/>
                  </a:cubicBezTo>
                  <a:lnTo>
                    <a:pt x="0" y="3917"/>
                  </a:lnTo>
                  <a:cubicBezTo>
                    <a:pt x="0" y="5017"/>
                    <a:pt x="856" y="5872"/>
                    <a:pt x="1955" y="5872"/>
                  </a:cubicBezTo>
                  <a:lnTo>
                    <a:pt x="11243" y="5872"/>
                  </a:lnTo>
                  <a:cubicBezTo>
                    <a:pt x="12099" y="5872"/>
                    <a:pt x="12773" y="5199"/>
                    <a:pt x="12773" y="4342"/>
                  </a:cubicBezTo>
                  <a:lnTo>
                    <a:pt x="12773" y="1532"/>
                  </a:lnTo>
                  <a:cubicBezTo>
                    <a:pt x="12773" y="676"/>
                    <a:pt x="12099" y="4"/>
                    <a:pt x="11243" y="4"/>
                  </a:cubicBezTo>
                  <a:lnTo>
                    <a:pt x="1955" y="4"/>
                  </a:lnTo>
                  <a:cubicBezTo>
                    <a:pt x="1921" y="2"/>
                    <a:pt x="1887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4849006" y="2851422"/>
              <a:ext cx="182565" cy="256693"/>
            </a:xfrm>
            <a:custGeom>
              <a:rect b="b" l="l" r="r" t="t"/>
              <a:pathLst>
                <a:path extrusionOk="0" h="5499" w="3911">
                  <a:moveTo>
                    <a:pt x="1525" y="0"/>
                  </a:moveTo>
                  <a:cubicBezTo>
                    <a:pt x="731" y="0"/>
                    <a:pt x="1" y="794"/>
                    <a:pt x="1" y="1711"/>
                  </a:cubicBezTo>
                  <a:lnTo>
                    <a:pt x="1" y="3788"/>
                  </a:lnTo>
                  <a:cubicBezTo>
                    <a:pt x="1" y="4704"/>
                    <a:pt x="673" y="5499"/>
                    <a:pt x="1529" y="5499"/>
                  </a:cubicBezTo>
                  <a:lnTo>
                    <a:pt x="3910" y="5499"/>
                  </a:lnTo>
                  <a:cubicBezTo>
                    <a:pt x="3054" y="5499"/>
                    <a:pt x="2381" y="4766"/>
                    <a:pt x="2381" y="3788"/>
                  </a:cubicBezTo>
                  <a:lnTo>
                    <a:pt x="2381" y="1711"/>
                  </a:lnTo>
                  <a:cubicBezTo>
                    <a:pt x="2381" y="793"/>
                    <a:pt x="3054" y="0"/>
                    <a:pt x="3910" y="0"/>
                  </a:cubicBezTo>
                  <a:lnTo>
                    <a:pt x="1527" y="0"/>
                  </a:lnTo>
                  <a:cubicBezTo>
                    <a:pt x="1527" y="0"/>
                    <a:pt x="1526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5148457" y="2851422"/>
              <a:ext cx="105637" cy="256693"/>
            </a:xfrm>
            <a:custGeom>
              <a:rect b="b" l="l" r="r" t="t"/>
              <a:pathLst>
                <a:path extrusionOk="0" h="5499" w="226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0"/>
                  </a:cubicBezTo>
                  <a:close/>
                  <a:moveTo>
                    <a:pt x="3" y="0"/>
                  </a:moveTo>
                  <a:cubicBezTo>
                    <a:pt x="490" y="1"/>
                    <a:pt x="917" y="795"/>
                    <a:pt x="917" y="1711"/>
                  </a:cubicBezTo>
                  <a:lnTo>
                    <a:pt x="917" y="3788"/>
                  </a:lnTo>
                  <a:cubicBezTo>
                    <a:pt x="917" y="4704"/>
                    <a:pt x="489" y="5499"/>
                    <a:pt x="1" y="5499"/>
                  </a:cubicBezTo>
                  <a:lnTo>
                    <a:pt x="1345" y="5499"/>
                  </a:lnTo>
                  <a:cubicBezTo>
                    <a:pt x="1834" y="5499"/>
                    <a:pt x="2262" y="4766"/>
                    <a:pt x="2262" y="3788"/>
                  </a:cubicBezTo>
                  <a:lnTo>
                    <a:pt x="2262" y="1711"/>
                  </a:lnTo>
                  <a:cubicBezTo>
                    <a:pt x="2262" y="793"/>
                    <a:pt x="1834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740569" y="2857071"/>
              <a:ext cx="40005" cy="54242"/>
            </a:xfrm>
            <a:custGeom>
              <a:rect b="b" l="l" r="r" t="t"/>
              <a:pathLst>
                <a:path extrusionOk="0" h="1162" w="857">
                  <a:moveTo>
                    <a:pt x="796" y="0"/>
                  </a:moveTo>
                  <a:cubicBezTo>
                    <a:pt x="429" y="244"/>
                    <a:pt x="122" y="672"/>
                    <a:pt x="1" y="1162"/>
                  </a:cubicBezTo>
                  <a:cubicBezTo>
                    <a:pt x="490" y="1162"/>
                    <a:pt x="857" y="794"/>
                    <a:pt x="857" y="306"/>
                  </a:cubicBezTo>
                  <a:cubicBezTo>
                    <a:pt x="857" y="183"/>
                    <a:pt x="857" y="62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740522" y="3048131"/>
              <a:ext cx="40005" cy="54289"/>
            </a:xfrm>
            <a:custGeom>
              <a:rect b="b" l="l" r="r" t="t"/>
              <a:pathLst>
                <a:path extrusionOk="0" h="1163" w="857">
                  <a:moveTo>
                    <a:pt x="0" y="1"/>
                  </a:moveTo>
                  <a:cubicBezTo>
                    <a:pt x="123" y="489"/>
                    <a:pt x="430" y="917"/>
                    <a:pt x="795" y="1162"/>
                  </a:cubicBezTo>
                  <a:cubicBezTo>
                    <a:pt x="856" y="1038"/>
                    <a:pt x="856" y="978"/>
                    <a:pt x="856" y="857"/>
                  </a:cubicBezTo>
                  <a:cubicBezTo>
                    <a:pt x="856" y="368"/>
                    <a:pt x="4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957396" y="3110869"/>
              <a:ext cx="28615" cy="28615"/>
            </a:xfrm>
            <a:custGeom>
              <a:rect b="b" l="l" r="r" t="t"/>
              <a:pathLst>
                <a:path extrusionOk="0" h="613" w="613">
                  <a:moveTo>
                    <a:pt x="0" y="1"/>
                  </a:moveTo>
                  <a:lnTo>
                    <a:pt x="0" y="369"/>
                  </a:lnTo>
                  <a:cubicBezTo>
                    <a:pt x="0" y="550"/>
                    <a:pt x="121" y="613"/>
                    <a:pt x="244" y="613"/>
                  </a:cubicBezTo>
                  <a:lnTo>
                    <a:pt x="368" y="613"/>
                  </a:lnTo>
                  <a:cubicBezTo>
                    <a:pt x="491" y="613"/>
                    <a:pt x="612" y="490"/>
                    <a:pt x="612" y="369"/>
                  </a:cubicBezTo>
                  <a:lnTo>
                    <a:pt x="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957396" y="2819960"/>
              <a:ext cx="28615" cy="28568"/>
            </a:xfrm>
            <a:custGeom>
              <a:rect b="b" l="l" r="r" t="t"/>
              <a:pathLst>
                <a:path extrusionOk="0" h="612" w="613">
                  <a:moveTo>
                    <a:pt x="244" y="1"/>
                  </a:moveTo>
                  <a:cubicBezTo>
                    <a:pt x="121" y="1"/>
                    <a:pt x="0" y="62"/>
                    <a:pt x="0" y="245"/>
                  </a:cubicBezTo>
                  <a:lnTo>
                    <a:pt x="0" y="611"/>
                  </a:lnTo>
                  <a:lnTo>
                    <a:pt x="612" y="611"/>
                  </a:lnTo>
                  <a:lnTo>
                    <a:pt x="612" y="245"/>
                  </a:lnTo>
                  <a:cubicBezTo>
                    <a:pt x="612" y="122"/>
                    <a:pt x="489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917392" y="3105414"/>
              <a:ext cx="296698" cy="11437"/>
            </a:xfrm>
            <a:custGeom>
              <a:rect b="b" l="l" r="r" t="t"/>
              <a:pathLst>
                <a:path extrusionOk="0" h="245" w="6356">
                  <a:moveTo>
                    <a:pt x="550" y="1"/>
                  </a:moveTo>
                  <a:lnTo>
                    <a:pt x="1" y="245"/>
                  </a:lnTo>
                  <a:lnTo>
                    <a:pt x="6356" y="245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917392" y="2842593"/>
              <a:ext cx="296698" cy="11437"/>
            </a:xfrm>
            <a:custGeom>
              <a:rect b="b" l="l" r="r" t="t"/>
              <a:pathLst>
                <a:path extrusionOk="0" h="245" w="6356">
                  <a:moveTo>
                    <a:pt x="1" y="1"/>
                  </a:moveTo>
                  <a:lnTo>
                    <a:pt x="550" y="245"/>
                  </a:lnTo>
                  <a:lnTo>
                    <a:pt x="5744" y="245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282980">
                <a:alpha val="28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81" name="Google Shape;81;p4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85" name="Google Shape;85;p4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4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00" name="Google Shape;100;p4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" name="Google Shape;105;p4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4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10" name="Google Shape;110;p4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2" name="Google Shape;112;p4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3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06" name="Google Shape;1106;p3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107" name="Google Shape;1107;p3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3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110" name="Google Shape;1110;p3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3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114" name="Google Shape;1114;p3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3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119" name="Google Shape;1119;p3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3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125" name="Google Shape;1125;p3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7" name="Google Shape;1127;p3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128" name="Google Shape;1128;p3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1" name="Google Shape;1131;p3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2" name="Google Shape;1132;p3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133" name="Google Shape;1133;p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3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2" name="Google Shape;1142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3" name="Google Shape;114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-26" y="0"/>
            <a:ext cx="9143971" cy="5143460"/>
            <a:chOff x="-26" y="0"/>
            <a:chExt cx="9143971" cy="5143460"/>
          </a:xfrm>
        </p:grpSpPr>
        <p:sp>
          <p:nvSpPr>
            <p:cNvPr id="118" name="Google Shape;118;p5"/>
            <p:cNvSpPr/>
            <p:nvPr/>
          </p:nvSpPr>
          <p:spPr>
            <a:xfrm>
              <a:off x="-26" y="1"/>
              <a:ext cx="9143971" cy="5143460"/>
            </a:xfrm>
            <a:custGeom>
              <a:rect b="b" l="l" r="r" t="t"/>
              <a:pathLst>
                <a:path extrusionOk="0" h="32601" w="60492">
                  <a:moveTo>
                    <a:pt x="17127" y="3639"/>
                  </a:moveTo>
                  <a:lnTo>
                    <a:pt x="17127" y="6561"/>
                  </a:lnTo>
                  <a:lnTo>
                    <a:pt x="7524" y="6561"/>
                  </a:lnTo>
                  <a:cubicBezTo>
                    <a:pt x="7453" y="5998"/>
                    <a:pt x="7231" y="5484"/>
                    <a:pt x="6895" y="5060"/>
                  </a:cubicBezTo>
                  <a:lnTo>
                    <a:pt x="8256" y="3639"/>
                  </a:lnTo>
                  <a:close/>
                  <a:moveTo>
                    <a:pt x="25030" y="3639"/>
                  </a:moveTo>
                  <a:lnTo>
                    <a:pt x="25030" y="6561"/>
                  </a:lnTo>
                  <a:lnTo>
                    <a:pt x="17395" y="6561"/>
                  </a:lnTo>
                  <a:lnTo>
                    <a:pt x="17395" y="3639"/>
                  </a:lnTo>
                  <a:close/>
                  <a:moveTo>
                    <a:pt x="37808" y="3639"/>
                  </a:moveTo>
                  <a:lnTo>
                    <a:pt x="37808" y="6561"/>
                  </a:lnTo>
                  <a:lnTo>
                    <a:pt x="25295" y="6561"/>
                  </a:lnTo>
                  <a:lnTo>
                    <a:pt x="25295" y="3639"/>
                  </a:lnTo>
                  <a:close/>
                  <a:moveTo>
                    <a:pt x="40502" y="3639"/>
                  </a:moveTo>
                  <a:lnTo>
                    <a:pt x="40502" y="6561"/>
                  </a:lnTo>
                  <a:lnTo>
                    <a:pt x="38077" y="6561"/>
                  </a:lnTo>
                  <a:lnTo>
                    <a:pt x="38077" y="3639"/>
                  </a:lnTo>
                  <a:close/>
                  <a:moveTo>
                    <a:pt x="50019" y="3639"/>
                  </a:moveTo>
                  <a:lnTo>
                    <a:pt x="50019" y="6561"/>
                  </a:lnTo>
                  <a:lnTo>
                    <a:pt x="40872" y="6561"/>
                  </a:lnTo>
                  <a:lnTo>
                    <a:pt x="40872" y="3639"/>
                  </a:lnTo>
                  <a:close/>
                  <a:moveTo>
                    <a:pt x="37808" y="6828"/>
                  </a:moveTo>
                  <a:lnTo>
                    <a:pt x="37808" y="8898"/>
                  </a:lnTo>
                  <a:lnTo>
                    <a:pt x="25295" y="8898"/>
                  </a:lnTo>
                  <a:lnTo>
                    <a:pt x="25295" y="6828"/>
                  </a:lnTo>
                  <a:close/>
                  <a:moveTo>
                    <a:pt x="40502" y="6828"/>
                  </a:moveTo>
                  <a:lnTo>
                    <a:pt x="40502" y="8898"/>
                  </a:lnTo>
                  <a:lnTo>
                    <a:pt x="38077" y="8898"/>
                  </a:lnTo>
                  <a:lnTo>
                    <a:pt x="38077" y="6828"/>
                  </a:lnTo>
                  <a:close/>
                  <a:moveTo>
                    <a:pt x="50019" y="6828"/>
                  </a:moveTo>
                  <a:lnTo>
                    <a:pt x="50019" y="8898"/>
                  </a:lnTo>
                  <a:lnTo>
                    <a:pt x="40872" y="8898"/>
                  </a:lnTo>
                  <a:lnTo>
                    <a:pt x="40872" y="6828"/>
                  </a:lnTo>
                  <a:close/>
                  <a:moveTo>
                    <a:pt x="4512" y="4298"/>
                  </a:moveTo>
                  <a:cubicBezTo>
                    <a:pt x="5974" y="4298"/>
                    <a:pt x="7168" y="5480"/>
                    <a:pt x="7168" y="6955"/>
                  </a:cubicBezTo>
                  <a:cubicBezTo>
                    <a:pt x="7168" y="8416"/>
                    <a:pt x="5974" y="9610"/>
                    <a:pt x="4512" y="9610"/>
                  </a:cubicBezTo>
                  <a:cubicBezTo>
                    <a:pt x="3051" y="9610"/>
                    <a:pt x="1857" y="8418"/>
                    <a:pt x="1857" y="6955"/>
                  </a:cubicBezTo>
                  <a:cubicBezTo>
                    <a:pt x="1857" y="5494"/>
                    <a:pt x="3051" y="4298"/>
                    <a:pt x="4512" y="4298"/>
                  </a:cubicBezTo>
                  <a:close/>
                  <a:moveTo>
                    <a:pt x="37808" y="9167"/>
                  </a:moveTo>
                  <a:lnTo>
                    <a:pt x="37808" y="13740"/>
                  </a:lnTo>
                  <a:lnTo>
                    <a:pt x="25295" y="13740"/>
                  </a:lnTo>
                  <a:lnTo>
                    <a:pt x="25295" y="9167"/>
                  </a:lnTo>
                  <a:close/>
                  <a:moveTo>
                    <a:pt x="40502" y="9167"/>
                  </a:moveTo>
                  <a:lnTo>
                    <a:pt x="40502" y="13740"/>
                  </a:lnTo>
                  <a:lnTo>
                    <a:pt x="38077" y="13740"/>
                  </a:lnTo>
                  <a:lnTo>
                    <a:pt x="38077" y="9167"/>
                  </a:lnTo>
                  <a:close/>
                  <a:moveTo>
                    <a:pt x="50019" y="9167"/>
                  </a:moveTo>
                  <a:lnTo>
                    <a:pt x="50019" y="13740"/>
                  </a:lnTo>
                  <a:lnTo>
                    <a:pt x="40872" y="13740"/>
                  </a:lnTo>
                  <a:lnTo>
                    <a:pt x="40872" y="9167"/>
                  </a:lnTo>
                  <a:close/>
                  <a:moveTo>
                    <a:pt x="40502" y="14006"/>
                  </a:moveTo>
                  <a:lnTo>
                    <a:pt x="40502" y="14817"/>
                  </a:lnTo>
                  <a:cubicBezTo>
                    <a:pt x="39456" y="14894"/>
                    <a:pt x="38558" y="15500"/>
                    <a:pt x="38077" y="16371"/>
                  </a:cubicBezTo>
                  <a:lnTo>
                    <a:pt x="38077" y="14006"/>
                  </a:lnTo>
                  <a:close/>
                  <a:moveTo>
                    <a:pt x="17127" y="6830"/>
                  </a:moveTo>
                  <a:lnTo>
                    <a:pt x="17127" y="16841"/>
                  </a:lnTo>
                  <a:lnTo>
                    <a:pt x="9080" y="16841"/>
                  </a:lnTo>
                  <a:lnTo>
                    <a:pt x="3288" y="9722"/>
                  </a:lnTo>
                  <a:lnTo>
                    <a:pt x="3288" y="9722"/>
                  </a:lnTo>
                  <a:cubicBezTo>
                    <a:pt x="3664" y="9887"/>
                    <a:pt x="4077" y="9980"/>
                    <a:pt x="4512" y="9980"/>
                  </a:cubicBezTo>
                  <a:cubicBezTo>
                    <a:pt x="6189" y="9980"/>
                    <a:pt x="7549" y="8620"/>
                    <a:pt x="7549" y="6944"/>
                  </a:cubicBezTo>
                  <a:cubicBezTo>
                    <a:pt x="7549" y="6907"/>
                    <a:pt x="7546" y="6868"/>
                    <a:pt x="7546" y="6830"/>
                  </a:cubicBezTo>
                  <a:close/>
                  <a:moveTo>
                    <a:pt x="40732" y="15188"/>
                  </a:moveTo>
                  <a:cubicBezTo>
                    <a:pt x="42156" y="15188"/>
                    <a:pt x="43323" y="16324"/>
                    <a:pt x="43383" y="17733"/>
                  </a:cubicBezTo>
                  <a:lnTo>
                    <a:pt x="43299" y="17842"/>
                  </a:lnTo>
                  <a:lnTo>
                    <a:pt x="38077" y="17842"/>
                  </a:lnTo>
                  <a:cubicBezTo>
                    <a:pt x="38077" y="16382"/>
                    <a:pt x="39271" y="15188"/>
                    <a:pt x="40732" y="15188"/>
                  </a:cubicBezTo>
                  <a:close/>
                  <a:moveTo>
                    <a:pt x="50019" y="14006"/>
                  </a:moveTo>
                  <a:lnTo>
                    <a:pt x="50019" y="17843"/>
                  </a:lnTo>
                  <a:lnTo>
                    <a:pt x="43768" y="17843"/>
                  </a:lnTo>
                  <a:cubicBezTo>
                    <a:pt x="43768" y="16214"/>
                    <a:pt x="42484" y="14882"/>
                    <a:pt x="40872" y="14811"/>
                  </a:cubicBezTo>
                  <a:lnTo>
                    <a:pt x="40872" y="14006"/>
                  </a:lnTo>
                  <a:close/>
                  <a:moveTo>
                    <a:pt x="38077" y="19314"/>
                  </a:moveTo>
                  <a:cubicBezTo>
                    <a:pt x="38078" y="19320"/>
                    <a:pt x="38082" y="19326"/>
                    <a:pt x="38084" y="19328"/>
                  </a:cubicBezTo>
                  <a:lnTo>
                    <a:pt x="38077" y="19328"/>
                  </a:lnTo>
                  <a:lnTo>
                    <a:pt x="38077" y="19314"/>
                  </a:lnTo>
                  <a:close/>
                  <a:moveTo>
                    <a:pt x="43373" y="18108"/>
                  </a:moveTo>
                  <a:cubicBezTo>
                    <a:pt x="43329" y="18557"/>
                    <a:pt x="43170" y="18975"/>
                    <a:pt x="42929" y="19328"/>
                  </a:cubicBezTo>
                  <a:lnTo>
                    <a:pt x="38535" y="19328"/>
                  </a:lnTo>
                  <a:cubicBezTo>
                    <a:pt x="38292" y="18975"/>
                    <a:pt x="38135" y="18558"/>
                    <a:pt x="38091" y="18108"/>
                  </a:cubicBezTo>
                  <a:close/>
                  <a:moveTo>
                    <a:pt x="43748" y="18180"/>
                  </a:moveTo>
                  <a:lnTo>
                    <a:pt x="45282" y="19328"/>
                  </a:lnTo>
                  <a:lnTo>
                    <a:pt x="43379" y="19328"/>
                  </a:lnTo>
                  <a:cubicBezTo>
                    <a:pt x="43573" y="18983"/>
                    <a:pt x="43704" y="18594"/>
                    <a:pt x="43748" y="18180"/>
                  </a:cubicBezTo>
                  <a:close/>
                  <a:moveTo>
                    <a:pt x="50018" y="18108"/>
                  </a:moveTo>
                  <a:lnTo>
                    <a:pt x="50018" y="19328"/>
                  </a:lnTo>
                  <a:lnTo>
                    <a:pt x="45733" y="19328"/>
                  </a:lnTo>
                  <a:lnTo>
                    <a:pt x="44106" y="18108"/>
                  </a:lnTo>
                  <a:close/>
                  <a:moveTo>
                    <a:pt x="37808" y="14006"/>
                  </a:moveTo>
                  <a:lnTo>
                    <a:pt x="37808" y="17020"/>
                  </a:lnTo>
                  <a:cubicBezTo>
                    <a:pt x="37736" y="17281"/>
                    <a:pt x="37694" y="17558"/>
                    <a:pt x="37694" y="17843"/>
                  </a:cubicBezTo>
                  <a:lnTo>
                    <a:pt x="37694" y="18111"/>
                  </a:lnTo>
                  <a:lnTo>
                    <a:pt x="37707" y="18111"/>
                  </a:lnTo>
                  <a:cubicBezTo>
                    <a:pt x="37723" y="18304"/>
                    <a:pt x="37757" y="18488"/>
                    <a:pt x="37808" y="18669"/>
                  </a:cubicBezTo>
                  <a:lnTo>
                    <a:pt x="37808" y="19331"/>
                  </a:lnTo>
                  <a:lnTo>
                    <a:pt x="25295" y="19331"/>
                  </a:lnTo>
                  <a:lnTo>
                    <a:pt x="25295" y="14006"/>
                  </a:lnTo>
                  <a:close/>
                  <a:moveTo>
                    <a:pt x="42720" y="19597"/>
                  </a:moveTo>
                  <a:cubicBezTo>
                    <a:pt x="42230" y="20147"/>
                    <a:pt x="41522" y="20498"/>
                    <a:pt x="40732" y="20498"/>
                  </a:cubicBezTo>
                  <a:cubicBezTo>
                    <a:pt x="39942" y="20498"/>
                    <a:pt x="39232" y="20147"/>
                    <a:pt x="38746" y="19597"/>
                  </a:cubicBezTo>
                  <a:close/>
                  <a:moveTo>
                    <a:pt x="17130" y="17107"/>
                  </a:moveTo>
                  <a:lnTo>
                    <a:pt x="17130" y="20524"/>
                  </a:lnTo>
                  <a:lnTo>
                    <a:pt x="12079" y="20524"/>
                  </a:lnTo>
                  <a:lnTo>
                    <a:pt x="12022" y="20454"/>
                  </a:lnTo>
                  <a:lnTo>
                    <a:pt x="12022" y="20447"/>
                  </a:lnTo>
                  <a:lnTo>
                    <a:pt x="12016" y="20447"/>
                  </a:lnTo>
                  <a:lnTo>
                    <a:pt x="9298" y="17107"/>
                  </a:lnTo>
                  <a:close/>
                  <a:moveTo>
                    <a:pt x="50019" y="19594"/>
                  </a:moveTo>
                  <a:lnTo>
                    <a:pt x="50019" y="22543"/>
                  </a:lnTo>
                  <a:lnTo>
                    <a:pt x="46090" y="19594"/>
                  </a:lnTo>
                  <a:close/>
                  <a:moveTo>
                    <a:pt x="12022" y="20882"/>
                  </a:moveTo>
                  <a:lnTo>
                    <a:pt x="13454" y="22644"/>
                  </a:lnTo>
                  <a:lnTo>
                    <a:pt x="12022" y="22644"/>
                  </a:lnTo>
                  <a:lnTo>
                    <a:pt x="12022" y="20882"/>
                  </a:lnTo>
                  <a:close/>
                  <a:moveTo>
                    <a:pt x="17130" y="20789"/>
                  </a:moveTo>
                  <a:lnTo>
                    <a:pt x="17130" y="22644"/>
                  </a:lnTo>
                  <a:lnTo>
                    <a:pt x="13805" y="22644"/>
                  </a:lnTo>
                  <a:lnTo>
                    <a:pt x="12296" y="20789"/>
                  </a:lnTo>
                  <a:close/>
                  <a:moveTo>
                    <a:pt x="25030" y="6828"/>
                  </a:moveTo>
                  <a:lnTo>
                    <a:pt x="25030" y="22644"/>
                  </a:lnTo>
                  <a:lnTo>
                    <a:pt x="17395" y="22644"/>
                  </a:lnTo>
                  <a:lnTo>
                    <a:pt x="17395" y="6828"/>
                  </a:lnTo>
                  <a:close/>
                  <a:moveTo>
                    <a:pt x="6623" y="17107"/>
                  </a:moveTo>
                  <a:lnTo>
                    <a:pt x="6623" y="22646"/>
                  </a:lnTo>
                  <a:lnTo>
                    <a:pt x="1566" y="22646"/>
                  </a:lnTo>
                  <a:lnTo>
                    <a:pt x="1566" y="17107"/>
                  </a:lnTo>
                  <a:close/>
                  <a:moveTo>
                    <a:pt x="8948" y="17107"/>
                  </a:moveTo>
                  <a:lnTo>
                    <a:pt x="11754" y="20555"/>
                  </a:lnTo>
                  <a:lnTo>
                    <a:pt x="11754" y="22646"/>
                  </a:lnTo>
                  <a:lnTo>
                    <a:pt x="6888" y="22646"/>
                  </a:lnTo>
                  <a:lnTo>
                    <a:pt x="6888" y="17107"/>
                  </a:lnTo>
                  <a:close/>
                  <a:moveTo>
                    <a:pt x="37808" y="19597"/>
                  </a:moveTo>
                  <a:lnTo>
                    <a:pt x="37808" y="22646"/>
                  </a:lnTo>
                  <a:lnTo>
                    <a:pt x="25295" y="22646"/>
                  </a:lnTo>
                  <a:lnTo>
                    <a:pt x="25295" y="19597"/>
                  </a:lnTo>
                  <a:close/>
                  <a:moveTo>
                    <a:pt x="45639" y="19597"/>
                  </a:moveTo>
                  <a:lnTo>
                    <a:pt x="49711" y="22646"/>
                  </a:lnTo>
                  <a:lnTo>
                    <a:pt x="38077" y="22646"/>
                  </a:lnTo>
                  <a:lnTo>
                    <a:pt x="38077" y="19597"/>
                  </a:lnTo>
                  <a:lnTo>
                    <a:pt x="38252" y="19597"/>
                  </a:lnTo>
                  <a:cubicBezTo>
                    <a:pt x="38803" y="20373"/>
                    <a:pt x="39709" y="20879"/>
                    <a:pt x="40732" y="20879"/>
                  </a:cubicBezTo>
                  <a:cubicBezTo>
                    <a:pt x="41755" y="20879"/>
                    <a:pt x="42660" y="20373"/>
                    <a:pt x="43210" y="19597"/>
                  </a:cubicBezTo>
                  <a:close/>
                  <a:moveTo>
                    <a:pt x="17127" y="22913"/>
                  </a:moveTo>
                  <a:lnTo>
                    <a:pt x="17127" y="26729"/>
                  </a:lnTo>
                  <a:lnTo>
                    <a:pt x="14021" y="22913"/>
                  </a:lnTo>
                  <a:close/>
                  <a:moveTo>
                    <a:pt x="6623" y="22913"/>
                  </a:moveTo>
                  <a:lnTo>
                    <a:pt x="6623" y="27167"/>
                  </a:lnTo>
                  <a:lnTo>
                    <a:pt x="1566" y="27167"/>
                  </a:lnTo>
                  <a:lnTo>
                    <a:pt x="1566" y="22913"/>
                  </a:lnTo>
                  <a:close/>
                  <a:moveTo>
                    <a:pt x="11754" y="22913"/>
                  </a:moveTo>
                  <a:lnTo>
                    <a:pt x="11754" y="27167"/>
                  </a:lnTo>
                  <a:lnTo>
                    <a:pt x="6888" y="27167"/>
                  </a:lnTo>
                  <a:lnTo>
                    <a:pt x="6888" y="22913"/>
                  </a:lnTo>
                  <a:close/>
                  <a:moveTo>
                    <a:pt x="13673" y="22913"/>
                  </a:moveTo>
                  <a:lnTo>
                    <a:pt x="17127" y="27160"/>
                  </a:lnTo>
                  <a:lnTo>
                    <a:pt x="17127" y="27167"/>
                  </a:lnTo>
                  <a:lnTo>
                    <a:pt x="12022" y="27167"/>
                  </a:lnTo>
                  <a:lnTo>
                    <a:pt x="12022" y="22913"/>
                  </a:lnTo>
                  <a:close/>
                  <a:moveTo>
                    <a:pt x="25030" y="22913"/>
                  </a:moveTo>
                  <a:lnTo>
                    <a:pt x="25030" y="27167"/>
                  </a:lnTo>
                  <a:lnTo>
                    <a:pt x="17486" y="27167"/>
                  </a:lnTo>
                  <a:lnTo>
                    <a:pt x="17395" y="27057"/>
                  </a:lnTo>
                  <a:lnTo>
                    <a:pt x="17395" y="22913"/>
                  </a:lnTo>
                  <a:close/>
                  <a:moveTo>
                    <a:pt x="37808" y="22913"/>
                  </a:moveTo>
                  <a:lnTo>
                    <a:pt x="37808" y="27167"/>
                  </a:lnTo>
                  <a:lnTo>
                    <a:pt x="25295" y="27167"/>
                  </a:lnTo>
                  <a:lnTo>
                    <a:pt x="25295" y="22913"/>
                  </a:lnTo>
                  <a:close/>
                  <a:moveTo>
                    <a:pt x="50019" y="22913"/>
                  </a:moveTo>
                  <a:lnTo>
                    <a:pt x="50019" y="27167"/>
                  </a:lnTo>
                  <a:lnTo>
                    <a:pt x="38077" y="27167"/>
                  </a:lnTo>
                  <a:lnTo>
                    <a:pt x="38077" y="22913"/>
                  </a:lnTo>
                  <a:close/>
                  <a:moveTo>
                    <a:pt x="50285" y="23078"/>
                  </a:moveTo>
                  <a:lnTo>
                    <a:pt x="52607" y="24817"/>
                  </a:lnTo>
                  <a:cubicBezTo>
                    <a:pt x="51711" y="25261"/>
                    <a:pt x="51068" y="26134"/>
                    <a:pt x="50942" y="27167"/>
                  </a:cubicBezTo>
                  <a:lnTo>
                    <a:pt x="50285" y="27167"/>
                  </a:lnTo>
                  <a:lnTo>
                    <a:pt x="50285" y="23078"/>
                  </a:lnTo>
                  <a:close/>
                  <a:moveTo>
                    <a:pt x="53957" y="24893"/>
                  </a:moveTo>
                  <a:cubicBezTo>
                    <a:pt x="55418" y="24893"/>
                    <a:pt x="56600" y="26074"/>
                    <a:pt x="56612" y="27550"/>
                  </a:cubicBezTo>
                  <a:cubicBezTo>
                    <a:pt x="56612" y="29009"/>
                    <a:pt x="55418" y="30205"/>
                    <a:pt x="53957" y="30205"/>
                  </a:cubicBezTo>
                  <a:cubicBezTo>
                    <a:pt x="52496" y="30205"/>
                    <a:pt x="51302" y="29009"/>
                    <a:pt x="51302" y="27550"/>
                  </a:cubicBezTo>
                  <a:cubicBezTo>
                    <a:pt x="51302" y="26089"/>
                    <a:pt x="52496" y="24893"/>
                    <a:pt x="53957" y="24893"/>
                  </a:cubicBezTo>
                  <a:close/>
                  <a:moveTo>
                    <a:pt x="17125" y="1"/>
                  </a:moveTo>
                  <a:lnTo>
                    <a:pt x="17125" y="3374"/>
                  </a:lnTo>
                  <a:lnTo>
                    <a:pt x="8512" y="3374"/>
                  </a:lnTo>
                  <a:lnTo>
                    <a:pt x="10174" y="1640"/>
                  </a:lnTo>
                  <a:lnTo>
                    <a:pt x="10027" y="1499"/>
                  </a:lnTo>
                  <a:lnTo>
                    <a:pt x="8229" y="3374"/>
                  </a:lnTo>
                  <a:lnTo>
                    <a:pt x="5" y="3374"/>
                  </a:lnTo>
                  <a:cubicBezTo>
                    <a:pt x="2" y="3434"/>
                    <a:pt x="1" y="3495"/>
                    <a:pt x="1" y="3558"/>
                  </a:cubicBezTo>
                  <a:lnTo>
                    <a:pt x="1" y="3639"/>
                  </a:lnTo>
                  <a:lnTo>
                    <a:pt x="7972" y="3639"/>
                  </a:lnTo>
                  <a:lnTo>
                    <a:pt x="6760" y="4903"/>
                  </a:lnTo>
                  <a:cubicBezTo>
                    <a:pt x="6205" y="4290"/>
                    <a:pt x="5403" y="3905"/>
                    <a:pt x="4511" y="3905"/>
                  </a:cubicBezTo>
                  <a:cubicBezTo>
                    <a:pt x="2847" y="3905"/>
                    <a:pt x="1475" y="5264"/>
                    <a:pt x="1475" y="6941"/>
                  </a:cubicBezTo>
                  <a:cubicBezTo>
                    <a:pt x="1475" y="7158"/>
                    <a:pt x="1499" y="7369"/>
                    <a:pt x="1542" y="7574"/>
                  </a:cubicBezTo>
                  <a:lnTo>
                    <a:pt x="2" y="5681"/>
                  </a:lnTo>
                  <a:lnTo>
                    <a:pt x="2" y="6109"/>
                  </a:lnTo>
                  <a:lnTo>
                    <a:pt x="1817" y="8342"/>
                  </a:lnTo>
                  <a:cubicBezTo>
                    <a:pt x="1921" y="8539"/>
                    <a:pt x="2044" y="8724"/>
                    <a:pt x="2187" y="8894"/>
                  </a:cubicBezTo>
                  <a:lnTo>
                    <a:pt x="4" y="11177"/>
                  </a:lnTo>
                  <a:lnTo>
                    <a:pt x="4" y="11421"/>
                  </a:lnTo>
                  <a:lnTo>
                    <a:pt x="2295" y="9014"/>
                  </a:lnTo>
                  <a:cubicBezTo>
                    <a:pt x="2391" y="9114"/>
                    <a:pt x="2488" y="9208"/>
                    <a:pt x="2595" y="9295"/>
                  </a:cubicBezTo>
                  <a:lnTo>
                    <a:pt x="8733" y="16839"/>
                  </a:lnTo>
                  <a:lnTo>
                    <a:pt x="4" y="16839"/>
                  </a:lnTo>
                  <a:lnTo>
                    <a:pt x="4" y="17107"/>
                  </a:lnTo>
                  <a:lnTo>
                    <a:pt x="1286" y="17107"/>
                  </a:lnTo>
                  <a:lnTo>
                    <a:pt x="1286" y="22646"/>
                  </a:lnTo>
                  <a:lnTo>
                    <a:pt x="4" y="22646"/>
                  </a:lnTo>
                  <a:lnTo>
                    <a:pt x="4" y="22914"/>
                  </a:lnTo>
                  <a:lnTo>
                    <a:pt x="1286" y="22914"/>
                  </a:lnTo>
                  <a:lnTo>
                    <a:pt x="1286" y="27167"/>
                  </a:lnTo>
                  <a:lnTo>
                    <a:pt x="2" y="27167"/>
                  </a:lnTo>
                  <a:lnTo>
                    <a:pt x="2" y="27436"/>
                  </a:lnTo>
                  <a:lnTo>
                    <a:pt x="1285" y="27436"/>
                  </a:lnTo>
                  <a:lnTo>
                    <a:pt x="1285" y="31774"/>
                  </a:lnTo>
                  <a:cubicBezTo>
                    <a:pt x="1373" y="31852"/>
                    <a:pt x="1468" y="31920"/>
                    <a:pt x="1565" y="31987"/>
                  </a:cubicBezTo>
                  <a:lnTo>
                    <a:pt x="1565" y="27436"/>
                  </a:lnTo>
                  <a:lnTo>
                    <a:pt x="6621" y="27436"/>
                  </a:lnTo>
                  <a:lnTo>
                    <a:pt x="6621" y="32601"/>
                  </a:lnTo>
                  <a:lnTo>
                    <a:pt x="6888" y="32601"/>
                  </a:lnTo>
                  <a:lnTo>
                    <a:pt x="6888" y="27436"/>
                  </a:lnTo>
                  <a:lnTo>
                    <a:pt x="11754" y="27436"/>
                  </a:lnTo>
                  <a:lnTo>
                    <a:pt x="11754" y="32601"/>
                  </a:lnTo>
                  <a:lnTo>
                    <a:pt x="12022" y="32601"/>
                  </a:lnTo>
                  <a:lnTo>
                    <a:pt x="12022" y="27436"/>
                  </a:lnTo>
                  <a:lnTo>
                    <a:pt x="17127" y="27436"/>
                  </a:lnTo>
                  <a:lnTo>
                    <a:pt x="17127" y="32601"/>
                  </a:lnTo>
                  <a:lnTo>
                    <a:pt x="17395" y="32601"/>
                  </a:lnTo>
                  <a:lnTo>
                    <a:pt x="17395" y="27488"/>
                  </a:lnTo>
                  <a:lnTo>
                    <a:pt x="19214" y="29726"/>
                  </a:lnTo>
                  <a:cubicBezTo>
                    <a:pt x="18656" y="30278"/>
                    <a:pt x="18310" y="31043"/>
                    <a:pt x="18310" y="31881"/>
                  </a:cubicBezTo>
                  <a:cubicBezTo>
                    <a:pt x="18310" y="32130"/>
                    <a:pt x="18338" y="32369"/>
                    <a:pt x="18395" y="32598"/>
                  </a:cubicBezTo>
                  <a:lnTo>
                    <a:pt x="18788" y="32598"/>
                  </a:lnTo>
                  <a:cubicBezTo>
                    <a:pt x="18723" y="32374"/>
                    <a:pt x="18692" y="32137"/>
                    <a:pt x="18692" y="31894"/>
                  </a:cubicBezTo>
                  <a:cubicBezTo>
                    <a:pt x="18692" y="31168"/>
                    <a:pt x="18986" y="30510"/>
                    <a:pt x="19463" y="30028"/>
                  </a:cubicBezTo>
                  <a:lnTo>
                    <a:pt x="19491" y="30064"/>
                  </a:lnTo>
                  <a:lnTo>
                    <a:pt x="19707" y="29898"/>
                  </a:lnTo>
                  <a:lnTo>
                    <a:pt x="19662" y="29843"/>
                  </a:lnTo>
                  <a:cubicBezTo>
                    <a:pt x="20120" y="29464"/>
                    <a:pt x="20707" y="29236"/>
                    <a:pt x="21346" y="29236"/>
                  </a:cubicBezTo>
                  <a:cubicBezTo>
                    <a:pt x="22806" y="29236"/>
                    <a:pt x="24001" y="30432"/>
                    <a:pt x="24001" y="31891"/>
                  </a:cubicBezTo>
                  <a:cubicBezTo>
                    <a:pt x="24001" y="32137"/>
                    <a:pt x="23967" y="32372"/>
                    <a:pt x="23904" y="32596"/>
                  </a:cubicBezTo>
                  <a:lnTo>
                    <a:pt x="24297" y="32596"/>
                  </a:lnTo>
                  <a:cubicBezTo>
                    <a:pt x="24352" y="32367"/>
                    <a:pt x="24382" y="32125"/>
                    <a:pt x="24382" y="31880"/>
                  </a:cubicBezTo>
                  <a:cubicBezTo>
                    <a:pt x="24382" y="30204"/>
                    <a:pt x="23024" y="28844"/>
                    <a:pt x="21347" y="28844"/>
                  </a:cubicBezTo>
                  <a:cubicBezTo>
                    <a:pt x="20614" y="28844"/>
                    <a:pt x="19942" y="29106"/>
                    <a:pt x="19417" y="29540"/>
                  </a:cubicBezTo>
                  <a:lnTo>
                    <a:pt x="17702" y="27433"/>
                  </a:lnTo>
                  <a:lnTo>
                    <a:pt x="25030" y="27433"/>
                  </a:lnTo>
                  <a:lnTo>
                    <a:pt x="25030" y="32598"/>
                  </a:lnTo>
                  <a:lnTo>
                    <a:pt x="25298" y="32598"/>
                  </a:lnTo>
                  <a:lnTo>
                    <a:pt x="25298" y="27436"/>
                  </a:lnTo>
                  <a:lnTo>
                    <a:pt x="37811" y="27436"/>
                  </a:lnTo>
                  <a:lnTo>
                    <a:pt x="37811" y="32601"/>
                  </a:lnTo>
                  <a:lnTo>
                    <a:pt x="38078" y="32601"/>
                  </a:lnTo>
                  <a:lnTo>
                    <a:pt x="38078" y="27436"/>
                  </a:lnTo>
                  <a:lnTo>
                    <a:pt x="50021" y="27436"/>
                  </a:lnTo>
                  <a:lnTo>
                    <a:pt x="50021" y="32601"/>
                  </a:lnTo>
                  <a:lnTo>
                    <a:pt x="50289" y="32601"/>
                  </a:lnTo>
                  <a:lnTo>
                    <a:pt x="50289" y="27436"/>
                  </a:lnTo>
                  <a:lnTo>
                    <a:pt x="50927" y="27436"/>
                  </a:lnTo>
                  <a:cubicBezTo>
                    <a:pt x="50925" y="27468"/>
                    <a:pt x="50925" y="27503"/>
                    <a:pt x="50925" y="27537"/>
                  </a:cubicBezTo>
                  <a:cubicBezTo>
                    <a:pt x="50925" y="29058"/>
                    <a:pt x="52045" y="30318"/>
                    <a:pt x="53503" y="30539"/>
                  </a:cubicBezTo>
                  <a:lnTo>
                    <a:pt x="53503" y="32598"/>
                  </a:lnTo>
                  <a:lnTo>
                    <a:pt x="53772" y="32598"/>
                  </a:lnTo>
                  <a:lnTo>
                    <a:pt x="53772" y="30565"/>
                  </a:lnTo>
                  <a:cubicBezTo>
                    <a:pt x="53836" y="30569"/>
                    <a:pt x="53899" y="30572"/>
                    <a:pt x="53963" y="30572"/>
                  </a:cubicBezTo>
                  <a:cubicBezTo>
                    <a:pt x="55639" y="30572"/>
                    <a:pt x="56998" y="29213"/>
                    <a:pt x="56998" y="27537"/>
                  </a:cubicBezTo>
                  <a:cubicBezTo>
                    <a:pt x="56998" y="27503"/>
                    <a:pt x="56996" y="27468"/>
                    <a:pt x="56996" y="27436"/>
                  </a:cubicBezTo>
                  <a:lnTo>
                    <a:pt x="60492" y="27436"/>
                  </a:lnTo>
                  <a:lnTo>
                    <a:pt x="60492" y="27167"/>
                  </a:lnTo>
                  <a:lnTo>
                    <a:pt x="56975" y="27167"/>
                  </a:lnTo>
                  <a:cubicBezTo>
                    <a:pt x="56792" y="25663"/>
                    <a:pt x="55514" y="24499"/>
                    <a:pt x="53960" y="24499"/>
                  </a:cubicBezTo>
                  <a:cubicBezTo>
                    <a:pt x="53582" y="24499"/>
                    <a:pt x="53224" y="24569"/>
                    <a:pt x="52890" y="24693"/>
                  </a:cubicBezTo>
                  <a:lnTo>
                    <a:pt x="50513" y="22913"/>
                  </a:lnTo>
                  <a:lnTo>
                    <a:pt x="60413" y="22913"/>
                  </a:lnTo>
                  <a:lnTo>
                    <a:pt x="60413" y="22644"/>
                  </a:lnTo>
                  <a:lnTo>
                    <a:pt x="50289" y="22644"/>
                  </a:lnTo>
                  <a:lnTo>
                    <a:pt x="50289" y="19595"/>
                  </a:lnTo>
                  <a:lnTo>
                    <a:pt x="60413" y="19595"/>
                  </a:lnTo>
                  <a:lnTo>
                    <a:pt x="60413" y="19327"/>
                  </a:lnTo>
                  <a:lnTo>
                    <a:pt x="50289" y="19327"/>
                  </a:lnTo>
                  <a:lnTo>
                    <a:pt x="50289" y="18107"/>
                  </a:lnTo>
                  <a:lnTo>
                    <a:pt x="50300" y="18107"/>
                  </a:lnTo>
                  <a:lnTo>
                    <a:pt x="50300" y="17840"/>
                  </a:lnTo>
                  <a:lnTo>
                    <a:pt x="50289" y="17840"/>
                  </a:lnTo>
                  <a:lnTo>
                    <a:pt x="50289" y="14004"/>
                  </a:lnTo>
                  <a:lnTo>
                    <a:pt x="60413" y="14004"/>
                  </a:lnTo>
                  <a:lnTo>
                    <a:pt x="60413" y="13735"/>
                  </a:lnTo>
                  <a:lnTo>
                    <a:pt x="50289" y="13735"/>
                  </a:lnTo>
                  <a:lnTo>
                    <a:pt x="50289" y="9162"/>
                  </a:lnTo>
                  <a:lnTo>
                    <a:pt x="60413" y="9162"/>
                  </a:lnTo>
                  <a:lnTo>
                    <a:pt x="60413" y="8896"/>
                  </a:lnTo>
                  <a:lnTo>
                    <a:pt x="50289" y="8896"/>
                  </a:lnTo>
                  <a:lnTo>
                    <a:pt x="50289" y="6825"/>
                  </a:lnTo>
                  <a:lnTo>
                    <a:pt x="60413" y="6825"/>
                  </a:lnTo>
                  <a:lnTo>
                    <a:pt x="60413" y="6557"/>
                  </a:lnTo>
                  <a:lnTo>
                    <a:pt x="50289" y="6557"/>
                  </a:lnTo>
                  <a:lnTo>
                    <a:pt x="50289" y="3636"/>
                  </a:lnTo>
                  <a:lnTo>
                    <a:pt x="60413" y="3636"/>
                  </a:lnTo>
                  <a:lnTo>
                    <a:pt x="60413" y="3368"/>
                  </a:lnTo>
                  <a:lnTo>
                    <a:pt x="50289" y="3368"/>
                  </a:lnTo>
                  <a:lnTo>
                    <a:pt x="50289" y="719"/>
                  </a:lnTo>
                  <a:lnTo>
                    <a:pt x="50021" y="719"/>
                  </a:lnTo>
                  <a:lnTo>
                    <a:pt x="50021" y="3374"/>
                  </a:lnTo>
                  <a:lnTo>
                    <a:pt x="38078" y="3374"/>
                  </a:lnTo>
                  <a:lnTo>
                    <a:pt x="38078" y="1"/>
                  </a:lnTo>
                  <a:lnTo>
                    <a:pt x="37811" y="1"/>
                  </a:lnTo>
                  <a:lnTo>
                    <a:pt x="37811" y="3374"/>
                  </a:lnTo>
                  <a:lnTo>
                    <a:pt x="29590" y="3374"/>
                  </a:lnTo>
                  <a:lnTo>
                    <a:pt x="29590" y="1"/>
                  </a:lnTo>
                  <a:lnTo>
                    <a:pt x="29323" y="1"/>
                  </a:lnTo>
                  <a:lnTo>
                    <a:pt x="29323" y="3374"/>
                  </a:lnTo>
                  <a:lnTo>
                    <a:pt x="25295" y="3374"/>
                  </a:lnTo>
                  <a:lnTo>
                    <a:pt x="25295" y="1"/>
                  </a:lnTo>
                  <a:lnTo>
                    <a:pt x="25029" y="1"/>
                  </a:lnTo>
                  <a:lnTo>
                    <a:pt x="25029" y="3374"/>
                  </a:lnTo>
                  <a:lnTo>
                    <a:pt x="17394" y="3374"/>
                  </a:lnTo>
                  <a:lnTo>
                    <a:pt x="173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95000" y="491110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559913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22" name="Google Shape;122;p5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5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31" name="Google Shape;131;p5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37" name="Google Shape;137;p5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38" name="Google Shape;138;p5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" name="Google Shape;142;p5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43" name="Google Shape;143;p5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" name="Google Shape;146;p5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47" name="Google Shape;147;p5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5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9" name="Google Shape;149;p5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789013" y="3825606"/>
            <a:ext cx="2907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5447413" y="2048379"/>
            <a:ext cx="2907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5"/>
          <p:cNvSpPr txBox="1"/>
          <p:nvPr>
            <p:ph idx="3" type="title"/>
          </p:nvPr>
        </p:nvSpPr>
        <p:spPr>
          <a:xfrm>
            <a:off x="789025" y="3370987"/>
            <a:ext cx="290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5"/>
          <p:cNvSpPr txBox="1"/>
          <p:nvPr>
            <p:ph idx="4" type="title"/>
          </p:nvPr>
        </p:nvSpPr>
        <p:spPr>
          <a:xfrm>
            <a:off x="5447425" y="1591198"/>
            <a:ext cx="2907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157" name="Google Shape;157;p6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61" name="Google Shape;161;p6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6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167" name="Google Shape;167;p6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168" name="Google Shape;168;p6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6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6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" name="Google Shape;172;p6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" name="Google Shape;179;p6"/>
          <p:cNvSpPr/>
          <p:nvPr/>
        </p:nvSpPr>
        <p:spPr>
          <a:xfrm>
            <a:off x="610825" y="1308275"/>
            <a:ext cx="79224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81" name="Google Shape;181;p6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182" name="Google Shape;182;p6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6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192" name="Google Shape;192;p7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198" name="Google Shape;198;p7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04" name="Google Shape;204;p7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05" name="Google Shape;205;p7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7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7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7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" name="Google Shape;209;p7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7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14" name="Google Shape;214;p7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7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6" name="Google Shape;216;p7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17" name="Google Shape;217;p7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18" name="Google Shape;218;p7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7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610825" y="1308275"/>
            <a:ext cx="4665300" cy="3371700"/>
          </a:xfrm>
          <a:prstGeom prst="roundRect">
            <a:avLst>
              <a:gd fmla="val 783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610825" y="540000"/>
            <a:ext cx="7922400" cy="634500"/>
          </a:xfrm>
          <a:prstGeom prst="roundRect">
            <a:avLst>
              <a:gd fmla="val 4067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8" name="Google Shape;228;p7"/>
          <p:cNvSpPr txBox="1"/>
          <p:nvPr>
            <p:ph idx="1" type="subTitle"/>
          </p:nvPr>
        </p:nvSpPr>
        <p:spPr>
          <a:xfrm rot="-502">
            <a:off x="888325" y="1927773"/>
            <a:ext cx="41103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8"/>
          <p:cNvGrpSpPr/>
          <p:nvPr/>
        </p:nvGrpSpPr>
        <p:grpSpPr>
          <a:xfrm>
            <a:off x="503" y="0"/>
            <a:ext cx="9142913" cy="5143381"/>
            <a:chOff x="503" y="0"/>
            <a:chExt cx="9142913" cy="5143381"/>
          </a:xfrm>
        </p:grpSpPr>
        <p:sp>
          <p:nvSpPr>
            <p:cNvPr id="231" name="Google Shape;231;p8"/>
            <p:cNvSpPr/>
            <p:nvPr/>
          </p:nvSpPr>
          <p:spPr>
            <a:xfrm>
              <a:off x="503" y="79"/>
              <a:ext cx="9142913" cy="5143302"/>
            </a:xfrm>
            <a:custGeom>
              <a:rect b="b" l="l" r="r" t="t"/>
              <a:pathLst>
                <a:path extrusionOk="0" h="32600" w="60485">
                  <a:moveTo>
                    <a:pt x="53968" y="1294"/>
                  </a:moveTo>
                  <a:cubicBezTo>
                    <a:pt x="55428" y="1294"/>
                    <a:pt x="56624" y="2490"/>
                    <a:pt x="56624" y="3949"/>
                  </a:cubicBezTo>
                  <a:cubicBezTo>
                    <a:pt x="56622" y="5412"/>
                    <a:pt x="55428" y="6606"/>
                    <a:pt x="53968" y="6606"/>
                  </a:cubicBezTo>
                  <a:cubicBezTo>
                    <a:pt x="52507" y="6606"/>
                    <a:pt x="51312" y="5410"/>
                    <a:pt x="51312" y="3949"/>
                  </a:cubicBezTo>
                  <a:cubicBezTo>
                    <a:pt x="51312" y="2490"/>
                    <a:pt x="52507" y="1294"/>
                    <a:pt x="53968" y="1294"/>
                  </a:cubicBezTo>
                  <a:close/>
                  <a:moveTo>
                    <a:pt x="50943" y="4319"/>
                  </a:moveTo>
                  <a:cubicBezTo>
                    <a:pt x="51058" y="5311"/>
                    <a:pt x="51654" y="6150"/>
                    <a:pt x="52480" y="6606"/>
                  </a:cubicBezTo>
                  <a:lnTo>
                    <a:pt x="50283" y="8435"/>
                  </a:lnTo>
                  <a:lnTo>
                    <a:pt x="50283" y="4319"/>
                  </a:lnTo>
                  <a:close/>
                  <a:moveTo>
                    <a:pt x="29143" y="4320"/>
                  </a:moveTo>
                  <a:lnTo>
                    <a:pt x="29143" y="9313"/>
                  </a:lnTo>
                  <a:lnTo>
                    <a:pt x="25294" y="9313"/>
                  </a:lnTo>
                  <a:lnTo>
                    <a:pt x="25294" y="4320"/>
                  </a:lnTo>
                  <a:close/>
                  <a:moveTo>
                    <a:pt x="17125" y="4319"/>
                  </a:moveTo>
                  <a:lnTo>
                    <a:pt x="17125" y="4332"/>
                  </a:lnTo>
                  <a:lnTo>
                    <a:pt x="12031" y="10583"/>
                  </a:lnTo>
                  <a:lnTo>
                    <a:pt x="12031" y="4319"/>
                  </a:lnTo>
                  <a:close/>
                  <a:moveTo>
                    <a:pt x="17125" y="4751"/>
                  </a:moveTo>
                  <a:lnTo>
                    <a:pt x="17125" y="10697"/>
                  </a:lnTo>
                  <a:lnTo>
                    <a:pt x="12285" y="10697"/>
                  </a:lnTo>
                  <a:lnTo>
                    <a:pt x="17125" y="4751"/>
                  </a:lnTo>
                  <a:close/>
                  <a:moveTo>
                    <a:pt x="40475" y="4319"/>
                  </a:moveTo>
                  <a:lnTo>
                    <a:pt x="40475" y="13391"/>
                  </a:lnTo>
                  <a:lnTo>
                    <a:pt x="29765" y="13391"/>
                  </a:lnTo>
                  <a:lnTo>
                    <a:pt x="29765" y="4319"/>
                  </a:lnTo>
                  <a:close/>
                  <a:moveTo>
                    <a:pt x="50030" y="4319"/>
                  </a:moveTo>
                  <a:lnTo>
                    <a:pt x="50030" y="8664"/>
                  </a:lnTo>
                  <a:lnTo>
                    <a:pt x="44363" y="13391"/>
                  </a:lnTo>
                  <a:lnTo>
                    <a:pt x="40743" y="13391"/>
                  </a:lnTo>
                  <a:lnTo>
                    <a:pt x="40743" y="4319"/>
                  </a:lnTo>
                  <a:close/>
                  <a:moveTo>
                    <a:pt x="50030" y="9007"/>
                  </a:moveTo>
                  <a:lnTo>
                    <a:pt x="50030" y="13391"/>
                  </a:lnTo>
                  <a:lnTo>
                    <a:pt x="44770" y="13391"/>
                  </a:lnTo>
                  <a:lnTo>
                    <a:pt x="50030" y="9007"/>
                  </a:lnTo>
                  <a:close/>
                  <a:moveTo>
                    <a:pt x="11765" y="4320"/>
                  </a:moveTo>
                  <a:lnTo>
                    <a:pt x="11765" y="10915"/>
                  </a:lnTo>
                  <a:lnTo>
                    <a:pt x="8932" y="14382"/>
                  </a:lnTo>
                  <a:lnTo>
                    <a:pt x="6886" y="14382"/>
                  </a:lnTo>
                  <a:lnTo>
                    <a:pt x="6886" y="4320"/>
                  </a:lnTo>
                  <a:close/>
                  <a:moveTo>
                    <a:pt x="6620" y="4319"/>
                  </a:moveTo>
                  <a:lnTo>
                    <a:pt x="6620" y="14394"/>
                  </a:lnTo>
                  <a:lnTo>
                    <a:pt x="1563" y="14394"/>
                  </a:lnTo>
                  <a:lnTo>
                    <a:pt x="1563" y="4319"/>
                  </a:lnTo>
                  <a:close/>
                  <a:moveTo>
                    <a:pt x="17124" y="10966"/>
                  </a:moveTo>
                  <a:lnTo>
                    <a:pt x="17124" y="14394"/>
                  </a:lnTo>
                  <a:lnTo>
                    <a:pt x="9275" y="14394"/>
                  </a:lnTo>
                  <a:lnTo>
                    <a:pt x="9275" y="14382"/>
                  </a:lnTo>
                  <a:lnTo>
                    <a:pt x="12006" y="11041"/>
                  </a:lnTo>
                  <a:lnTo>
                    <a:pt x="12030" y="11041"/>
                  </a:lnTo>
                  <a:lnTo>
                    <a:pt x="12030" y="11016"/>
                  </a:lnTo>
                  <a:lnTo>
                    <a:pt x="12067" y="10966"/>
                  </a:lnTo>
                  <a:close/>
                  <a:moveTo>
                    <a:pt x="44033" y="13645"/>
                  </a:moveTo>
                  <a:lnTo>
                    <a:pt x="40743" y="16390"/>
                  </a:lnTo>
                  <a:lnTo>
                    <a:pt x="40743" y="13645"/>
                  </a:lnTo>
                  <a:close/>
                  <a:moveTo>
                    <a:pt x="52748" y="6732"/>
                  </a:moveTo>
                  <a:cubicBezTo>
                    <a:pt x="53065" y="6872"/>
                    <a:pt x="53052" y="6936"/>
                    <a:pt x="53408" y="6960"/>
                  </a:cubicBezTo>
                  <a:lnTo>
                    <a:pt x="50296" y="18751"/>
                  </a:lnTo>
                  <a:lnTo>
                    <a:pt x="50296" y="13645"/>
                  </a:lnTo>
                  <a:lnTo>
                    <a:pt x="50307" y="13645"/>
                  </a:lnTo>
                  <a:lnTo>
                    <a:pt x="50307" y="13378"/>
                  </a:lnTo>
                  <a:lnTo>
                    <a:pt x="50296" y="13378"/>
                  </a:lnTo>
                  <a:lnTo>
                    <a:pt x="50296" y="8778"/>
                  </a:lnTo>
                  <a:lnTo>
                    <a:pt x="52748" y="6732"/>
                  </a:lnTo>
                  <a:close/>
                  <a:moveTo>
                    <a:pt x="25027" y="4306"/>
                  </a:moveTo>
                  <a:lnTo>
                    <a:pt x="25027" y="9300"/>
                  </a:lnTo>
                  <a:lnTo>
                    <a:pt x="21354" y="9300"/>
                  </a:lnTo>
                  <a:lnTo>
                    <a:pt x="21354" y="17404"/>
                  </a:lnTo>
                  <a:lnTo>
                    <a:pt x="21976" y="17404"/>
                  </a:lnTo>
                  <a:lnTo>
                    <a:pt x="21976" y="9567"/>
                  </a:lnTo>
                  <a:lnTo>
                    <a:pt x="25027" y="9567"/>
                  </a:lnTo>
                  <a:lnTo>
                    <a:pt x="25027" y="19716"/>
                  </a:lnTo>
                  <a:lnTo>
                    <a:pt x="17392" y="19716"/>
                  </a:lnTo>
                  <a:lnTo>
                    <a:pt x="17392" y="4420"/>
                  </a:lnTo>
                  <a:lnTo>
                    <a:pt x="17480" y="4306"/>
                  </a:lnTo>
                  <a:close/>
                  <a:moveTo>
                    <a:pt x="29143" y="9567"/>
                  </a:moveTo>
                  <a:lnTo>
                    <a:pt x="29143" y="13630"/>
                  </a:lnTo>
                  <a:lnTo>
                    <a:pt x="29195" y="13630"/>
                  </a:lnTo>
                  <a:lnTo>
                    <a:pt x="29195" y="19716"/>
                  </a:lnTo>
                  <a:lnTo>
                    <a:pt x="25306" y="19716"/>
                  </a:lnTo>
                  <a:lnTo>
                    <a:pt x="25306" y="9567"/>
                  </a:lnTo>
                  <a:close/>
                  <a:moveTo>
                    <a:pt x="40478" y="13643"/>
                  </a:moveTo>
                  <a:lnTo>
                    <a:pt x="40478" y="16617"/>
                  </a:lnTo>
                  <a:lnTo>
                    <a:pt x="40475" y="16617"/>
                  </a:lnTo>
                  <a:lnTo>
                    <a:pt x="36741" y="19728"/>
                  </a:lnTo>
                  <a:lnTo>
                    <a:pt x="29463" y="19728"/>
                  </a:lnTo>
                  <a:lnTo>
                    <a:pt x="29463" y="13643"/>
                  </a:lnTo>
                  <a:close/>
                  <a:moveTo>
                    <a:pt x="40475" y="16973"/>
                  </a:moveTo>
                  <a:lnTo>
                    <a:pt x="40475" y="19730"/>
                  </a:lnTo>
                  <a:lnTo>
                    <a:pt x="37159" y="19730"/>
                  </a:lnTo>
                  <a:lnTo>
                    <a:pt x="40475" y="16973"/>
                  </a:lnTo>
                  <a:close/>
                  <a:moveTo>
                    <a:pt x="50030" y="13657"/>
                  </a:moveTo>
                  <a:lnTo>
                    <a:pt x="50030" y="19730"/>
                  </a:lnTo>
                  <a:lnTo>
                    <a:pt x="40743" y="19730"/>
                  </a:lnTo>
                  <a:lnTo>
                    <a:pt x="40743" y="16745"/>
                  </a:lnTo>
                  <a:lnTo>
                    <a:pt x="44453" y="13657"/>
                  </a:lnTo>
                  <a:close/>
                  <a:moveTo>
                    <a:pt x="11435" y="19997"/>
                  </a:moveTo>
                  <a:lnTo>
                    <a:pt x="7712" y="22905"/>
                  </a:lnTo>
                  <a:cubicBezTo>
                    <a:pt x="7166" y="22067"/>
                    <a:pt x="6227" y="21506"/>
                    <a:pt x="5159" y="21506"/>
                  </a:cubicBezTo>
                  <a:cubicBezTo>
                    <a:pt x="4282" y="21506"/>
                    <a:pt x="3493" y="21876"/>
                    <a:pt x="2934" y="22472"/>
                  </a:cubicBezTo>
                  <a:lnTo>
                    <a:pt x="573" y="19997"/>
                  </a:lnTo>
                  <a:close/>
                  <a:moveTo>
                    <a:pt x="36423" y="19984"/>
                  </a:moveTo>
                  <a:lnTo>
                    <a:pt x="31990" y="23681"/>
                  </a:lnTo>
                  <a:cubicBezTo>
                    <a:pt x="31469" y="22818"/>
                    <a:pt x="30529" y="22233"/>
                    <a:pt x="29463" y="22207"/>
                  </a:cubicBezTo>
                  <a:lnTo>
                    <a:pt x="29463" y="19984"/>
                  </a:lnTo>
                  <a:close/>
                  <a:moveTo>
                    <a:pt x="25027" y="19984"/>
                  </a:moveTo>
                  <a:lnTo>
                    <a:pt x="25027" y="24658"/>
                  </a:lnTo>
                  <a:lnTo>
                    <a:pt x="17392" y="24658"/>
                  </a:lnTo>
                  <a:lnTo>
                    <a:pt x="17392" y="19984"/>
                  </a:lnTo>
                  <a:close/>
                  <a:moveTo>
                    <a:pt x="29195" y="19984"/>
                  </a:moveTo>
                  <a:lnTo>
                    <a:pt x="29195" y="22207"/>
                  </a:lnTo>
                  <a:cubicBezTo>
                    <a:pt x="27811" y="22297"/>
                    <a:pt x="26668" y="23325"/>
                    <a:pt x="26412" y="24660"/>
                  </a:cubicBezTo>
                  <a:lnTo>
                    <a:pt x="25306" y="24660"/>
                  </a:lnTo>
                  <a:lnTo>
                    <a:pt x="25306" y="24658"/>
                  </a:lnTo>
                  <a:lnTo>
                    <a:pt x="25306" y="19984"/>
                  </a:lnTo>
                  <a:close/>
                  <a:moveTo>
                    <a:pt x="17124" y="19995"/>
                  </a:moveTo>
                  <a:lnTo>
                    <a:pt x="17124" y="24671"/>
                  </a:lnTo>
                  <a:lnTo>
                    <a:pt x="8193" y="24671"/>
                  </a:lnTo>
                  <a:lnTo>
                    <a:pt x="8193" y="24544"/>
                  </a:lnTo>
                  <a:cubicBezTo>
                    <a:pt x="8193" y="24010"/>
                    <a:pt x="8055" y="23515"/>
                    <a:pt x="7825" y="23083"/>
                  </a:cubicBezTo>
                  <a:lnTo>
                    <a:pt x="11660" y="20072"/>
                  </a:lnTo>
                  <a:lnTo>
                    <a:pt x="11596" y="19995"/>
                  </a:lnTo>
                  <a:close/>
                  <a:moveTo>
                    <a:pt x="5159" y="21876"/>
                  </a:moveTo>
                  <a:cubicBezTo>
                    <a:pt x="6620" y="21876"/>
                    <a:pt x="7814" y="23072"/>
                    <a:pt x="7814" y="24531"/>
                  </a:cubicBezTo>
                  <a:cubicBezTo>
                    <a:pt x="7814" y="26005"/>
                    <a:pt x="6620" y="27188"/>
                    <a:pt x="5159" y="27188"/>
                  </a:cubicBezTo>
                  <a:cubicBezTo>
                    <a:pt x="3697" y="27188"/>
                    <a:pt x="2503" y="25992"/>
                    <a:pt x="2503" y="24531"/>
                  </a:cubicBezTo>
                  <a:cubicBezTo>
                    <a:pt x="2503" y="23072"/>
                    <a:pt x="3697" y="21876"/>
                    <a:pt x="5159" y="21876"/>
                  </a:cubicBezTo>
                  <a:close/>
                  <a:moveTo>
                    <a:pt x="29386" y="22588"/>
                  </a:moveTo>
                  <a:cubicBezTo>
                    <a:pt x="30363" y="22588"/>
                    <a:pt x="31228" y="23121"/>
                    <a:pt x="31684" y="23922"/>
                  </a:cubicBezTo>
                  <a:lnTo>
                    <a:pt x="31607" y="23986"/>
                  </a:lnTo>
                  <a:lnTo>
                    <a:pt x="31774" y="24189"/>
                  </a:lnTo>
                  <a:lnTo>
                    <a:pt x="31811" y="24164"/>
                  </a:lnTo>
                  <a:cubicBezTo>
                    <a:pt x="31950" y="24507"/>
                    <a:pt x="32040" y="24864"/>
                    <a:pt x="32040" y="25243"/>
                  </a:cubicBezTo>
                  <a:cubicBezTo>
                    <a:pt x="32040" y="26704"/>
                    <a:pt x="30845" y="27898"/>
                    <a:pt x="29386" y="27898"/>
                  </a:cubicBezTo>
                  <a:cubicBezTo>
                    <a:pt x="27925" y="27898"/>
                    <a:pt x="26730" y="26704"/>
                    <a:pt x="26730" y="25243"/>
                  </a:cubicBezTo>
                  <a:cubicBezTo>
                    <a:pt x="26730" y="23782"/>
                    <a:pt x="27925" y="22588"/>
                    <a:pt x="29386" y="22588"/>
                  </a:cubicBezTo>
                  <a:close/>
                  <a:moveTo>
                    <a:pt x="6607" y="0"/>
                  </a:moveTo>
                  <a:lnTo>
                    <a:pt x="6607" y="4052"/>
                  </a:lnTo>
                  <a:lnTo>
                    <a:pt x="1550" y="4052"/>
                  </a:lnTo>
                  <a:lnTo>
                    <a:pt x="1550" y="622"/>
                  </a:lnTo>
                  <a:cubicBezTo>
                    <a:pt x="1455" y="686"/>
                    <a:pt x="1359" y="758"/>
                    <a:pt x="1270" y="833"/>
                  </a:cubicBezTo>
                  <a:lnTo>
                    <a:pt x="1270" y="4051"/>
                  </a:lnTo>
                  <a:lnTo>
                    <a:pt x="1" y="4051"/>
                  </a:lnTo>
                  <a:lnTo>
                    <a:pt x="1" y="4319"/>
                  </a:lnTo>
                  <a:lnTo>
                    <a:pt x="1270" y="4319"/>
                  </a:lnTo>
                  <a:lnTo>
                    <a:pt x="1270" y="14394"/>
                  </a:lnTo>
                  <a:lnTo>
                    <a:pt x="1" y="14394"/>
                  </a:lnTo>
                  <a:lnTo>
                    <a:pt x="1" y="14662"/>
                  </a:lnTo>
                  <a:lnTo>
                    <a:pt x="17114" y="14662"/>
                  </a:lnTo>
                  <a:lnTo>
                    <a:pt x="17114" y="19730"/>
                  </a:lnTo>
                  <a:lnTo>
                    <a:pt x="293" y="19730"/>
                  </a:lnTo>
                  <a:lnTo>
                    <a:pt x="267" y="19706"/>
                  </a:lnTo>
                  <a:lnTo>
                    <a:pt x="230" y="19730"/>
                  </a:lnTo>
                  <a:lnTo>
                    <a:pt x="2" y="19730"/>
                  </a:lnTo>
                  <a:lnTo>
                    <a:pt x="2" y="19998"/>
                  </a:lnTo>
                  <a:lnTo>
                    <a:pt x="320" y="19998"/>
                  </a:lnTo>
                  <a:lnTo>
                    <a:pt x="2810" y="22602"/>
                  </a:lnTo>
                  <a:cubicBezTo>
                    <a:pt x="2365" y="23134"/>
                    <a:pt x="2098" y="23809"/>
                    <a:pt x="2098" y="24545"/>
                  </a:cubicBezTo>
                  <a:cubicBezTo>
                    <a:pt x="2098" y="25053"/>
                    <a:pt x="2225" y="25537"/>
                    <a:pt x="2453" y="25957"/>
                  </a:cubicBezTo>
                  <a:lnTo>
                    <a:pt x="1" y="27881"/>
                  </a:lnTo>
                  <a:lnTo>
                    <a:pt x="1" y="28142"/>
                  </a:lnTo>
                  <a:lnTo>
                    <a:pt x="2555" y="26133"/>
                  </a:lnTo>
                  <a:cubicBezTo>
                    <a:pt x="3088" y="26997"/>
                    <a:pt x="4054" y="27582"/>
                    <a:pt x="5133" y="27582"/>
                  </a:cubicBezTo>
                  <a:cubicBezTo>
                    <a:pt x="6023" y="27582"/>
                    <a:pt x="6835" y="27186"/>
                    <a:pt x="7394" y="26577"/>
                  </a:cubicBezTo>
                  <a:lnTo>
                    <a:pt x="10686" y="29982"/>
                  </a:lnTo>
                  <a:lnTo>
                    <a:pt x="10837" y="29843"/>
                  </a:lnTo>
                  <a:lnTo>
                    <a:pt x="7558" y="26426"/>
                  </a:lnTo>
                  <a:cubicBezTo>
                    <a:pt x="7889" y="26006"/>
                    <a:pt x="8105" y="25499"/>
                    <a:pt x="8182" y="24939"/>
                  </a:cubicBezTo>
                  <a:lnTo>
                    <a:pt x="17138" y="24939"/>
                  </a:lnTo>
                  <a:lnTo>
                    <a:pt x="17138" y="30021"/>
                  </a:lnTo>
                  <a:lnTo>
                    <a:pt x="17406" y="30021"/>
                  </a:lnTo>
                  <a:lnTo>
                    <a:pt x="17406" y="24939"/>
                  </a:lnTo>
                  <a:lnTo>
                    <a:pt x="25041" y="24939"/>
                  </a:lnTo>
                  <a:lnTo>
                    <a:pt x="25041" y="30846"/>
                  </a:lnTo>
                  <a:lnTo>
                    <a:pt x="25308" y="30846"/>
                  </a:lnTo>
                  <a:lnTo>
                    <a:pt x="25308" y="24939"/>
                  </a:lnTo>
                  <a:lnTo>
                    <a:pt x="26375" y="24939"/>
                  </a:lnTo>
                  <a:cubicBezTo>
                    <a:pt x="26362" y="25042"/>
                    <a:pt x="26362" y="25156"/>
                    <a:pt x="26362" y="25257"/>
                  </a:cubicBezTo>
                  <a:cubicBezTo>
                    <a:pt x="26362" y="26908"/>
                    <a:pt x="27696" y="28255"/>
                    <a:pt x="29336" y="28292"/>
                  </a:cubicBezTo>
                  <a:lnTo>
                    <a:pt x="29336" y="32600"/>
                  </a:lnTo>
                  <a:lnTo>
                    <a:pt x="29603" y="32600"/>
                  </a:lnTo>
                  <a:lnTo>
                    <a:pt x="29603" y="28292"/>
                  </a:lnTo>
                  <a:cubicBezTo>
                    <a:pt x="31178" y="28191"/>
                    <a:pt x="32435" y="26870"/>
                    <a:pt x="32435" y="25257"/>
                  </a:cubicBezTo>
                  <a:cubicBezTo>
                    <a:pt x="32435" y="24787"/>
                    <a:pt x="32321" y="24330"/>
                    <a:pt x="32131" y="23936"/>
                  </a:cubicBezTo>
                  <a:lnTo>
                    <a:pt x="36844" y="20010"/>
                  </a:lnTo>
                  <a:lnTo>
                    <a:pt x="40478" y="20010"/>
                  </a:lnTo>
                  <a:lnTo>
                    <a:pt x="40478" y="32600"/>
                  </a:lnTo>
                  <a:lnTo>
                    <a:pt x="40745" y="32600"/>
                  </a:lnTo>
                  <a:lnTo>
                    <a:pt x="40745" y="19998"/>
                  </a:lnTo>
                  <a:lnTo>
                    <a:pt x="50032" y="19998"/>
                  </a:lnTo>
                  <a:lnTo>
                    <a:pt x="50032" y="30771"/>
                  </a:lnTo>
                  <a:lnTo>
                    <a:pt x="50298" y="30771"/>
                  </a:lnTo>
                  <a:lnTo>
                    <a:pt x="50298" y="19998"/>
                  </a:lnTo>
                  <a:lnTo>
                    <a:pt x="53780" y="6976"/>
                  </a:lnTo>
                  <a:lnTo>
                    <a:pt x="53971" y="6976"/>
                  </a:lnTo>
                  <a:cubicBezTo>
                    <a:pt x="55521" y="6976"/>
                    <a:pt x="56803" y="5809"/>
                    <a:pt x="56982" y="4308"/>
                  </a:cubicBezTo>
                  <a:lnTo>
                    <a:pt x="60484" y="4308"/>
                  </a:lnTo>
                  <a:lnTo>
                    <a:pt x="60484" y="4041"/>
                  </a:lnTo>
                  <a:lnTo>
                    <a:pt x="56990" y="4041"/>
                  </a:lnTo>
                  <a:lnTo>
                    <a:pt x="56990" y="3939"/>
                  </a:lnTo>
                  <a:cubicBezTo>
                    <a:pt x="56990" y="2263"/>
                    <a:pt x="55632" y="903"/>
                    <a:pt x="53955" y="903"/>
                  </a:cubicBezTo>
                  <a:lnTo>
                    <a:pt x="53764" y="903"/>
                  </a:lnTo>
                  <a:lnTo>
                    <a:pt x="53764" y="1"/>
                  </a:lnTo>
                  <a:lnTo>
                    <a:pt x="53497" y="1"/>
                  </a:lnTo>
                  <a:lnTo>
                    <a:pt x="53497" y="953"/>
                  </a:lnTo>
                  <a:cubicBezTo>
                    <a:pt x="52036" y="1170"/>
                    <a:pt x="50918" y="2438"/>
                    <a:pt x="50918" y="3952"/>
                  </a:cubicBezTo>
                  <a:lnTo>
                    <a:pt x="50918" y="4054"/>
                  </a:lnTo>
                  <a:lnTo>
                    <a:pt x="50283" y="4054"/>
                  </a:lnTo>
                  <a:lnTo>
                    <a:pt x="50283" y="1"/>
                  </a:lnTo>
                  <a:lnTo>
                    <a:pt x="50016" y="1"/>
                  </a:lnTo>
                  <a:lnTo>
                    <a:pt x="50016" y="4054"/>
                  </a:lnTo>
                  <a:lnTo>
                    <a:pt x="40729" y="4054"/>
                  </a:lnTo>
                  <a:lnTo>
                    <a:pt x="40729" y="1"/>
                  </a:lnTo>
                  <a:lnTo>
                    <a:pt x="40461" y="1"/>
                  </a:lnTo>
                  <a:lnTo>
                    <a:pt x="40461" y="4054"/>
                  </a:lnTo>
                  <a:lnTo>
                    <a:pt x="29751" y="4054"/>
                  </a:lnTo>
                  <a:lnTo>
                    <a:pt x="29751" y="1"/>
                  </a:lnTo>
                  <a:lnTo>
                    <a:pt x="29130" y="1"/>
                  </a:lnTo>
                  <a:lnTo>
                    <a:pt x="29130" y="4054"/>
                  </a:lnTo>
                  <a:lnTo>
                    <a:pt x="25282" y="4054"/>
                  </a:lnTo>
                  <a:lnTo>
                    <a:pt x="25282" y="1"/>
                  </a:lnTo>
                  <a:lnTo>
                    <a:pt x="25014" y="1"/>
                  </a:lnTo>
                  <a:lnTo>
                    <a:pt x="25014" y="4054"/>
                  </a:lnTo>
                  <a:lnTo>
                    <a:pt x="17684" y="4054"/>
                  </a:lnTo>
                  <a:lnTo>
                    <a:pt x="19399" y="1945"/>
                  </a:lnTo>
                  <a:cubicBezTo>
                    <a:pt x="19920" y="2377"/>
                    <a:pt x="20607" y="2644"/>
                    <a:pt x="21331" y="2644"/>
                  </a:cubicBezTo>
                  <a:cubicBezTo>
                    <a:pt x="22874" y="2644"/>
                    <a:pt x="24149" y="1494"/>
                    <a:pt x="24341" y="1"/>
                  </a:cubicBezTo>
                  <a:lnTo>
                    <a:pt x="23992" y="1"/>
                  </a:lnTo>
                  <a:cubicBezTo>
                    <a:pt x="23795" y="1271"/>
                    <a:pt x="22693" y="2250"/>
                    <a:pt x="21368" y="2250"/>
                  </a:cubicBezTo>
                  <a:cubicBezTo>
                    <a:pt x="20721" y="2250"/>
                    <a:pt x="20136" y="2022"/>
                    <a:pt x="19679" y="1641"/>
                  </a:cubicBezTo>
                  <a:lnTo>
                    <a:pt x="19718" y="1591"/>
                  </a:lnTo>
                  <a:lnTo>
                    <a:pt x="19514" y="1424"/>
                  </a:lnTo>
                  <a:lnTo>
                    <a:pt x="19477" y="1462"/>
                  </a:lnTo>
                  <a:cubicBezTo>
                    <a:pt x="19097" y="1072"/>
                    <a:pt x="18833" y="564"/>
                    <a:pt x="18745" y="1"/>
                  </a:cubicBezTo>
                  <a:lnTo>
                    <a:pt x="18321" y="1"/>
                  </a:lnTo>
                  <a:cubicBezTo>
                    <a:pt x="18408" y="686"/>
                    <a:pt x="18726" y="1307"/>
                    <a:pt x="19197" y="1766"/>
                  </a:cubicBezTo>
                  <a:lnTo>
                    <a:pt x="17366" y="4002"/>
                  </a:lnTo>
                  <a:lnTo>
                    <a:pt x="17366" y="0"/>
                  </a:lnTo>
                  <a:lnTo>
                    <a:pt x="17099" y="0"/>
                  </a:lnTo>
                  <a:lnTo>
                    <a:pt x="17099" y="4052"/>
                  </a:lnTo>
                  <a:lnTo>
                    <a:pt x="12006" y="4052"/>
                  </a:lnTo>
                  <a:lnTo>
                    <a:pt x="12006" y="0"/>
                  </a:lnTo>
                  <a:lnTo>
                    <a:pt x="11738" y="0"/>
                  </a:lnTo>
                  <a:lnTo>
                    <a:pt x="11738" y="4052"/>
                  </a:lnTo>
                  <a:lnTo>
                    <a:pt x="6874" y="4052"/>
                  </a:lnTo>
                  <a:lnTo>
                    <a:pt x="68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9498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588952" y="4666850"/>
              <a:ext cx="41100" cy="42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787250" y="4803550"/>
              <a:ext cx="41100" cy="28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565196" y="4819475"/>
              <a:ext cx="41100" cy="27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8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43" name="Google Shape;243;p8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44" name="Google Shape;244;p8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8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" name="Google Shape;248;p8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49" name="Google Shape;249;p8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" name="Google Shape;252;p8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53" name="Google Shape;253;p8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5" name="Google Shape;255;p8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56" name="Google Shape;256;p8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" name="Google Shape;260;p8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8"/>
          <p:cNvSpPr txBox="1"/>
          <p:nvPr>
            <p:ph type="title"/>
          </p:nvPr>
        </p:nvSpPr>
        <p:spPr>
          <a:xfrm>
            <a:off x="1410450" y="1133700"/>
            <a:ext cx="6323400" cy="28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9"/>
          <p:cNvGrpSpPr/>
          <p:nvPr/>
        </p:nvGrpSpPr>
        <p:grpSpPr>
          <a:xfrm>
            <a:off x="-26" y="0"/>
            <a:ext cx="9143971" cy="5143381"/>
            <a:chOff x="-26" y="0"/>
            <a:chExt cx="9143971" cy="5143381"/>
          </a:xfrm>
        </p:grpSpPr>
        <p:sp>
          <p:nvSpPr>
            <p:cNvPr id="267" name="Google Shape;267;p9"/>
            <p:cNvSpPr/>
            <p:nvPr/>
          </p:nvSpPr>
          <p:spPr>
            <a:xfrm>
              <a:off x="-26" y="79"/>
              <a:ext cx="9143971" cy="5143302"/>
            </a:xfrm>
            <a:custGeom>
              <a:rect b="b" l="l" r="r" t="t"/>
              <a:pathLst>
                <a:path extrusionOk="0" h="32600" w="60492">
                  <a:moveTo>
                    <a:pt x="6555" y="1294"/>
                  </a:moveTo>
                  <a:cubicBezTo>
                    <a:pt x="8016" y="1294"/>
                    <a:pt x="9211" y="2490"/>
                    <a:pt x="9211" y="3949"/>
                  </a:cubicBezTo>
                  <a:cubicBezTo>
                    <a:pt x="9211" y="5412"/>
                    <a:pt x="8016" y="6606"/>
                    <a:pt x="6555" y="6606"/>
                  </a:cubicBezTo>
                  <a:cubicBezTo>
                    <a:pt x="5094" y="6606"/>
                    <a:pt x="3900" y="5410"/>
                    <a:pt x="3900" y="3949"/>
                  </a:cubicBezTo>
                  <a:cubicBezTo>
                    <a:pt x="3900" y="2490"/>
                    <a:pt x="5094" y="1294"/>
                    <a:pt x="6555" y="1294"/>
                  </a:cubicBezTo>
                  <a:close/>
                  <a:moveTo>
                    <a:pt x="10215" y="4319"/>
                  </a:moveTo>
                  <a:lnTo>
                    <a:pt x="10215" y="8411"/>
                  </a:lnTo>
                  <a:lnTo>
                    <a:pt x="7904" y="6669"/>
                  </a:lnTo>
                  <a:cubicBezTo>
                    <a:pt x="8793" y="6225"/>
                    <a:pt x="9440" y="5348"/>
                    <a:pt x="9567" y="4319"/>
                  </a:cubicBezTo>
                  <a:close/>
                  <a:moveTo>
                    <a:pt x="48478" y="4319"/>
                  </a:moveTo>
                  <a:lnTo>
                    <a:pt x="48478" y="8575"/>
                  </a:lnTo>
                  <a:lnTo>
                    <a:pt x="46827" y="8575"/>
                  </a:lnTo>
                  <a:lnTo>
                    <a:pt x="43384" y="4332"/>
                  </a:lnTo>
                  <a:lnTo>
                    <a:pt x="43384" y="4319"/>
                  </a:lnTo>
                  <a:close/>
                  <a:moveTo>
                    <a:pt x="22423" y="4320"/>
                  </a:moveTo>
                  <a:lnTo>
                    <a:pt x="22423" y="8577"/>
                  </a:lnTo>
                  <a:lnTo>
                    <a:pt x="10481" y="8577"/>
                  </a:lnTo>
                  <a:lnTo>
                    <a:pt x="10481" y="4320"/>
                  </a:lnTo>
                  <a:close/>
                  <a:moveTo>
                    <a:pt x="35201" y="4320"/>
                  </a:moveTo>
                  <a:lnTo>
                    <a:pt x="35201" y="8577"/>
                  </a:lnTo>
                  <a:lnTo>
                    <a:pt x="22677" y="8577"/>
                  </a:lnTo>
                  <a:lnTo>
                    <a:pt x="22677" y="4320"/>
                  </a:lnTo>
                  <a:close/>
                  <a:moveTo>
                    <a:pt x="43016" y="4320"/>
                  </a:moveTo>
                  <a:lnTo>
                    <a:pt x="43105" y="4435"/>
                  </a:lnTo>
                  <a:lnTo>
                    <a:pt x="43105" y="8577"/>
                  </a:lnTo>
                  <a:lnTo>
                    <a:pt x="35470" y="8577"/>
                  </a:lnTo>
                  <a:lnTo>
                    <a:pt x="35470" y="4320"/>
                  </a:lnTo>
                  <a:close/>
                  <a:moveTo>
                    <a:pt x="43373" y="4766"/>
                  </a:moveTo>
                  <a:lnTo>
                    <a:pt x="46472" y="8577"/>
                  </a:lnTo>
                  <a:lnTo>
                    <a:pt x="43373" y="8577"/>
                  </a:lnTo>
                  <a:lnTo>
                    <a:pt x="43373" y="4766"/>
                  </a:lnTo>
                  <a:close/>
                  <a:moveTo>
                    <a:pt x="53612" y="4320"/>
                  </a:moveTo>
                  <a:lnTo>
                    <a:pt x="53612" y="8577"/>
                  </a:lnTo>
                  <a:lnTo>
                    <a:pt x="48746" y="8577"/>
                  </a:lnTo>
                  <a:lnTo>
                    <a:pt x="48746" y="4320"/>
                  </a:lnTo>
                  <a:close/>
                  <a:moveTo>
                    <a:pt x="58934" y="4320"/>
                  </a:moveTo>
                  <a:lnTo>
                    <a:pt x="58934" y="8577"/>
                  </a:lnTo>
                  <a:lnTo>
                    <a:pt x="53877" y="8577"/>
                  </a:lnTo>
                  <a:lnTo>
                    <a:pt x="53877" y="4320"/>
                  </a:lnTo>
                  <a:close/>
                  <a:moveTo>
                    <a:pt x="48478" y="8842"/>
                  </a:moveTo>
                  <a:lnTo>
                    <a:pt x="48478" y="10608"/>
                  </a:lnTo>
                  <a:lnTo>
                    <a:pt x="47043" y="8842"/>
                  </a:lnTo>
                  <a:close/>
                  <a:moveTo>
                    <a:pt x="46700" y="8842"/>
                  </a:moveTo>
                  <a:lnTo>
                    <a:pt x="48213" y="10697"/>
                  </a:lnTo>
                  <a:lnTo>
                    <a:pt x="43384" y="10697"/>
                  </a:lnTo>
                  <a:lnTo>
                    <a:pt x="43384" y="8842"/>
                  </a:lnTo>
                  <a:close/>
                  <a:moveTo>
                    <a:pt x="22410" y="8842"/>
                  </a:moveTo>
                  <a:lnTo>
                    <a:pt x="22410" y="12171"/>
                  </a:lnTo>
                  <a:cubicBezTo>
                    <a:pt x="21902" y="11243"/>
                    <a:pt x="20898" y="10608"/>
                    <a:pt x="19768" y="10608"/>
                  </a:cubicBezTo>
                  <a:cubicBezTo>
                    <a:pt x="18205" y="10608"/>
                    <a:pt x="16921" y="11788"/>
                    <a:pt x="16744" y="13314"/>
                  </a:cubicBezTo>
                  <a:lnTo>
                    <a:pt x="10786" y="8842"/>
                  </a:lnTo>
                  <a:close/>
                  <a:moveTo>
                    <a:pt x="10481" y="8943"/>
                  </a:moveTo>
                  <a:lnTo>
                    <a:pt x="16400" y="13378"/>
                  </a:lnTo>
                  <a:lnTo>
                    <a:pt x="10481" y="13378"/>
                  </a:lnTo>
                  <a:lnTo>
                    <a:pt x="10481" y="8943"/>
                  </a:lnTo>
                  <a:close/>
                  <a:moveTo>
                    <a:pt x="19769" y="10989"/>
                  </a:moveTo>
                  <a:cubicBezTo>
                    <a:pt x="21140" y="10989"/>
                    <a:pt x="22270" y="12031"/>
                    <a:pt x="22410" y="13378"/>
                  </a:cubicBezTo>
                  <a:lnTo>
                    <a:pt x="17127" y="13378"/>
                  </a:lnTo>
                  <a:cubicBezTo>
                    <a:pt x="17265" y="12044"/>
                    <a:pt x="18396" y="10989"/>
                    <a:pt x="19769" y="10989"/>
                  </a:cubicBezTo>
                  <a:close/>
                  <a:moveTo>
                    <a:pt x="48417" y="10965"/>
                  </a:moveTo>
                  <a:lnTo>
                    <a:pt x="48466" y="11029"/>
                  </a:lnTo>
                  <a:lnTo>
                    <a:pt x="48466" y="11041"/>
                  </a:lnTo>
                  <a:lnTo>
                    <a:pt x="48478" y="11041"/>
                  </a:lnTo>
                  <a:lnTo>
                    <a:pt x="51196" y="14382"/>
                  </a:lnTo>
                  <a:lnTo>
                    <a:pt x="43370" y="14382"/>
                  </a:lnTo>
                  <a:lnTo>
                    <a:pt x="43370" y="10965"/>
                  </a:lnTo>
                  <a:close/>
                  <a:moveTo>
                    <a:pt x="53612" y="8832"/>
                  </a:moveTo>
                  <a:lnTo>
                    <a:pt x="53612" y="14382"/>
                  </a:lnTo>
                  <a:lnTo>
                    <a:pt x="51553" y="14382"/>
                  </a:lnTo>
                  <a:lnTo>
                    <a:pt x="48746" y="10927"/>
                  </a:lnTo>
                  <a:lnTo>
                    <a:pt x="48746" y="8832"/>
                  </a:lnTo>
                  <a:close/>
                  <a:moveTo>
                    <a:pt x="58934" y="8829"/>
                  </a:moveTo>
                  <a:lnTo>
                    <a:pt x="58934" y="14382"/>
                  </a:lnTo>
                  <a:lnTo>
                    <a:pt x="53877" y="14382"/>
                  </a:lnTo>
                  <a:lnTo>
                    <a:pt x="53877" y="8829"/>
                  </a:lnTo>
                  <a:close/>
                  <a:moveTo>
                    <a:pt x="22423" y="13643"/>
                  </a:moveTo>
                  <a:cubicBezTo>
                    <a:pt x="22423" y="15106"/>
                    <a:pt x="21229" y="16298"/>
                    <a:pt x="19768" y="16298"/>
                  </a:cubicBezTo>
                  <a:cubicBezTo>
                    <a:pt x="18344" y="16298"/>
                    <a:pt x="17177" y="15168"/>
                    <a:pt x="17124" y="13744"/>
                  </a:cubicBezTo>
                  <a:lnTo>
                    <a:pt x="17201" y="13643"/>
                  </a:lnTo>
                  <a:close/>
                  <a:moveTo>
                    <a:pt x="35216" y="8832"/>
                  </a:moveTo>
                  <a:lnTo>
                    <a:pt x="35216" y="11878"/>
                  </a:lnTo>
                  <a:lnTo>
                    <a:pt x="33972" y="11878"/>
                  </a:lnTo>
                  <a:lnTo>
                    <a:pt x="33972" y="12145"/>
                  </a:lnTo>
                  <a:lnTo>
                    <a:pt x="35216" y="12145"/>
                  </a:lnTo>
                  <a:lnTo>
                    <a:pt x="35216" y="17468"/>
                  </a:lnTo>
                  <a:lnTo>
                    <a:pt x="33972" y="17468"/>
                  </a:lnTo>
                  <a:lnTo>
                    <a:pt x="33972" y="17737"/>
                  </a:lnTo>
                  <a:lnTo>
                    <a:pt x="35216" y="17737"/>
                  </a:lnTo>
                  <a:lnTo>
                    <a:pt x="35216" y="22310"/>
                  </a:lnTo>
                  <a:lnTo>
                    <a:pt x="33972" y="22310"/>
                  </a:lnTo>
                  <a:lnTo>
                    <a:pt x="33972" y="22576"/>
                  </a:lnTo>
                  <a:lnTo>
                    <a:pt x="35216" y="22576"/>
                  </a:lnTo>
                  <a:lnTo>
                    <a:pt x="35216" y="24648"/>
                  </a:lnTo>
                  <a:lnTo>
                    <a:pt x="22691" y="24648"/>
                  </a:lnTo>
                  <a:lnTo>
                    <a:pt x="22691" y="14498"/>
                  </a:lnTo>
                  <a:cubicBezTo>
                    <a:pt x="22767" y="14230"/>
                    <a:pt x="22817" y="13940"/>
                    <a:pt x="22817" y="13647"/>
                  </a:cubicBezTo>
                  <a:lnTo>
                    <a:pt x="22817" y="13379"/>
                  </a:lnTo>
                  <a:lnTo>
                    <a:pt x="22805" y="13379"/>
                  </a:lnTo>
                  <a:cubicBezTo>
                    <a:pt x="22792" y="13177"/>
                    <a:pt x="22755" y="12985"/>
                    <a:pt x="22691" y="12794"/>
                  </a:cubicBezTo>
                  <a:lnTo>
                    <a:pt x="22691" y="8832"/>
                  </a:lnTo>
                  <a:close/>
                  <a:moveTo>
                    <a:pt x="16731" y="13643"/>
                  </a:moveTo>
                  <a:cubicBezTo>
                    <a:pt x="16731" y="15270"/>
                    <a:pt x="18028" y="16604"/>
                    <a:pt x="19641" y="16678"/>
                  </a:cubicBezTo>
                  <a:lnTo>
                    <a:pt x="19641" y="24658"/>
                  </a:lnTo>
                  <a:lnTo>
                    <a:pt x="10481" y="24658"/>
                  </a:lnTo>
                  <a:lnTo>
                    <a:pt x="10481" y="13643"/>
                  </a:lnTo>
                  <a:close/>
                  <a:moveTo>
                    <a:pt x="22423" y="15131"/>
                  </a:moveTo>
                  <a:lnTo>
                    <a:pt x="22423" y="24658"/>
                  </a:lnTo>
                  <a:lnTo>
                    <a:pt x="20010" y="24658"/>
                  </a:lnTo>
                  <a:lnTo>
                    <a:pt x="20010" y="16681"/>
                  </a:lnTo>
                  <a:cubicBezTo>
                    <a:pt x="21052" y="16604"/>
                    <a:pt x="21942" y="15995"/>
                    <a:pt x="22423" y="15131"/>
                  </a:cubicBezTo>
                  <a:close/>
                  <a:moveTo>
                    <a:pt x="43105" y="8842"/>
                  </a:moveTo>
                  <a:lnTo>
                    <a:pt x="43105" y="24658"/>
                  </a:lnTo>
                  <a:lnTo>
                    <a:pt x="35470" y="24658"/>
                  </a:lnTo>
                  <a:lnTo>
                    <a:pt x="35470" y="8842"/>
                  </a:lnTo>
                  <a:close/>
                  <a:moveTo>
                    <a:pt x="51414" y="14648"/>
                  </a:moveTo>
                  <a:lnTo>
                    <a:pt x="57207" y="21762"/>
                  </a:lnTo>
                  <a:cubicBezTo>
                    <a:pt x="56825" y="21596"/>
                    <a:pt x="56418" y="21509"/>
                    <a:pt x="55974" y="21509"/>
                  </a:cubicBezTo>
                  <a:cubicBezTo>
                    <a:pt x="54298" y="21509"/>
                    <a:pt x="52940" y="22867"/>
                    <a:pt x="52940" y="24544"/>
                  </a:cubicBezTo>
                  <a:lnTo>
                    <a:pt x="52940" y="24658"/>
                  </a:lnTo>
                  <a:lnTo>
                    <a:pt x="43373" y="24658"/>
                  </a:lnTo>
                  <a:lnTo>
                    <a:pt x="43373" y="14648"/>
                  </a:lnTo>
                  <a:close/>
                  <a:moveTo>
                    <a:pt x="55974" y="21889"/>
                  </a:moveTo>
                  <a:cubicBezTo>
                    <a:pt x="57448" y="21889"/>
                    <a:pt x="58630" y="23083"/>
                    <a:pt x="58630" y="24544"/>
                  </a:cubicBezTo>
                  <a:cubicBezTo>
                    <a:pt x="58630" y="26005"/>
                    <a:pt x="57435" y="27199"/>
                    <a:pt x="55974" y="27199"/>
                  </a:cubicBezTo>
                  <a:cubicBezTo>
                    <a:pt x="54513" y="27199"/>
                    <a:pt x="53319" y="26005"/>
                    <a:pt x="53319" y="24544"/>
                  </a:cubicBezTo>
                  <a:cubicBezTo>
                    <a:pt x="53319" y="23083"/>
                    <a:pt x="54513" y="21889"/>
                    <a:pt x="55974" y="21889"/>
                  </a:cubicBezTo>
                  <a:close/>
                  <a:moveTo>
                    <a:pt x="19641" y="24926"/>
                  </a:moveTo>
                  <a:lnTo>
                    <a:pt x="19641" y="27847"/>
                  </a:lnTo>
                  <a:lnTo>
                    <a:pt x="10481" y="27847"/>
                  </a:lnTo>
                  <a:lnTo>
                    <a:pt x="10481" y="24926"/>
                  </a:lnTo>
                  <a:close/>
                  <a:moveTo>
                    <a:pt x="22423" y="24926"/>
                  </a:moveTo>
                  <a:lnTo>
                    <a:pt x="22423" y="27847"/>
                  </a:lnTo>
                  <a:lnTo>
                    <a:pt x="20010" y="27847"/>
                  </a:lnTo>
                  <a:lnTo>
                    <a:pt x="20010" y="24926"/>
                  </a:lnTo>
                  <a:close/>
                  <a:moveTo>
                    <a:pt x="35216" y="24926"/>
                  </a:moveTo>
                  <a:lnTo>
                    <a:pt x="35216" y="27847"/>
                  </a:lnTo>
                  <a:lnTo>
                    <a:pt x="22691" y="27847"/>
                  </a:lnTo>
                  <a:lnTo>
                    <a:pt x="22691" y="24926"/>
                  </a:lnTo>
                  <a:close/>
                  <a:moveTo>
                    <a:pt x="43105" y="24926"/>
                  </a:moveTo>
                  <a:lnTo>
                    <a:pt x="43105" y="27847"/>
                  </a:lnTo>
                  <a:lnTo>
                    <a:pt x="35470" y="27847"/>
                  </a:lnTo>
                  <a:lnTo>
                    <a:pt x="35470" y="24926"/>
                  </a:lnTo>
                  <a:close/>
                  <a:moveTo>
                    <a:pt x="52962" y="24926"/>
                  </a:moveTo>
                  <a:cubicBezTo>
                    <a:pt x="53039" y="25484"/>
                    <a:pt x="53255" y="25992"/>
                    <a:pt x="53584" y="26412"/>
                  </a:cubicBezTo>
                  <a:lnTo>
                    <a:pt x="52213" y="27847"/>
                  </a:lnTo>
                  <a:lnTo>
                    <a:pt x="43370" y="27847"/>
                  </a:lnTo>
                  <a:lnTo>
                    <a:pt x="43370" y="24926"/>
                  </a:lnTo>
                  <a:close/>
                  <a:moveTo>
                    <a:pt x="30924" y="28115"/>
                  </a:moveTo>
                  <a:lnTo>
                    <a:pt x="30924" y="32013"/>
                  </a:lnTo>
                  <a:lnTo>
                    <a:pt x="22691" y="32013"/>
                  </a:lnTo>
                  <a:lnTo>
                    <a:pt x="22691" y="28115"/>
                  </a:lnTo>
                  <a:close/>
                  <a:moveTo>
                    <a:pt x="35204" y="28115"/>
                  </a:moveTo>
                  <a:lnTo>
                    <a:pt x="35204" y="32013"/>
                  </a:lnTo>
                  <a:lnTo>
                    <a:pt x="31176" y="32013"/>
                  </a:lnTo>
                  <a:lnTo>
                    <a:pt x="31176" y="28115"/>
                  </a:lnTo>
                  <a:close/>
                  <a:moveTo>
                    <a:pt x="43105" y="28115"/>
                  </a:moveTo>
                  <a:lnTo>
                    <a:pt x="43105" y="32013"/>
                  </a:lnTo>
                  <a:lnTo>
                    <a:pt x="35470" y="32013"/>
                  </a:lnTo>
                  <a:lnTo>
                    <a:pt x="35470" y="28115"/>
                  </a:lnTo>
                  <a:close/>
                  <a:moveTo>
                    <a:pt x="6714" y="0"/>
                  </a:moveTo>
                  <a:lnTo>
                    <a:pt x="6714" y="915"/>
                  </a:lnTo>
                  <a:lnTo>
                    <a:pt x="6523" y="915"/>
                  </a:lnTo>
                  <a:cubicBezTo>
                    <a:pt x="4846" y="915"/>
                    <a:pt x="3488" y="2273"/>
                    <a:pt x="3488" y="3949"/>
                  </a:cubicBezTo>
                  <a:lnTo>
                    <a:pt x="3488" y="4052"/>
                  </a:lnTo>
                  <a:lnTo>
                    <a:pt x="1" y="4052"/>
                  </a:lnTo>
                  <a:lnTo>
                    <a:pt x="1" y="4319"/>
                  </a:lnTo>
                  <a:lnTo>
                    <a:pt x="3499" y="4319"/>
                  </a:lnTo>
                  <a:cubicBezTo>
                    <a:pt x="3677" y="5819"/>
                    <a:pt x="4960" y="6987"/>
                    <a:pt x="6510" y="6987"/>
                  </a:cubicBezTo>
                  <a:cubicBezTo>
                    <a:pt x="6892" y="6987"/>
                    <a:pt x="7247" y="6923"/>
                    <a:pt x="7577" y="6796"/>
                  </a:cubicBezTo>
                  <a:lnTo>
                    <a:pt x="9953" y="8575"/>
                  </a:lnTo>
                  <a:lnTo>
                    <a:pt x="56" y="8575"/>
                  </a:lnTo>
                  <a:lnTo>
                    <a:pt x="56" y="8842"/>
                  </a:lnTo>
                  <a:lnTo>
                    <a:pt x="10188" y="8842"/>
                  </a:lnTo>
                  <a:lnTo>
                    <a:pt x="10188" y="13378"/>
                  </a:lnTo>
                  <a:lnTo>
                    <a:pt x="10175" y="13378"/>
                  </a:lnTo>
                  <a:lnTo>
                    <a:pt x="10175" y="13645"/>
                  </a:lnTo>
                  <a:lnTo>
                    <a:pt x="10188" y="13645"/>
                  </a:lnTo>
                  <a:lnTo>
                    <a:pt x="10188" y="24660"/>
                  </a:lnTo>
                  <a:lnTo>
                    <a:pt x="63" y="24660"/>
                  </a:lnTo>
                  <a:lnTo>
                    <a:pt x="63" y="24928"/>
                  </a:lnTo>
                  <a:lnTo>
                    <a:pt x="10188" y="24928"/>
                  </a:lnTo>
                  <a:lnTo>
                    <a:pt x="10188" y="27847"/>
                  </a:lnTo>
                  <a:lnTo>
                    <a:pt x="63" y="27847"/>
                  </a:lnTo>
                  <a:lnTo>
                    <a:pt x="63" y="28115"/>
                  </a:lnTo>
                  <a:lnTo>
                    <a:pt x="10188" y="28115"/>
                  </a:lnTo>
                  <a:lnTo>
                    <a:pt x="10188" y="30771"/>
                  </a:lnTo>
                  <a:lnTo>
                    <a:pt x="10456" y="30771"/>
                  </a:lnTo>
                  <a:lnTo>
                    <a:pt x="10456" y="28115"/>
                  </a:lnTo>
                  <a:lnTo>
                    <a:pt x="22399" y="28115"/>
                  </a:lnTo>
                  <a:lnTo>
                    <a:pt x="22399" y="32015"/>
                  </a:lnTo>
                  <a:lnTo>
                    <a:pt x="1604" y="32015"/>
                  </a:lnTo>
                  <a:cubicBezTo>
                    <a:pt x="1756" y="32117"/>
                    <a:pt x="1917" y="32206"/>
                    <a:pt x="2084" y="32283"/>
                  </a:cubicBezTo>
                  <a:lnTo>
                    <a:pt x="22423" y="32283"/>
                  </a:lnTo>
                  <a:lnTo>
                    <a:pt x="22423" y="32600"/>
                  </a:lnTo>
                  <a:lnTo>
                    <a:pt x="22691" y="32600"/>
                  </a:lnTo>
                  <a:lnTo>
                    <a:pt x="22691" y="32283"/>
                  </a:lnTo>
                  <a:lnTo>
                    <a:pt x="30924" y="32283"/>
                  </a:lnTo>
                  <a:lnTo>
                    <a:pt x="30924" y="32600"/>
                  </a:lnTo>
                  <a:lnTo>
                    <a:pt x="31191" y="32600"/>
                  </a:lnTo>
                  <a:lnTo>
                    <a:pt x="31191" y="32283"/>
                  </a:lnTo>
                  <a:lnTo>
                    <a:pt x="35219" y="32283"/>
                  </a:lnTo>
                  <a:lnTo>
                    <a:pt x="35219" y="32600"/>
                  </a:lnTo>
                  <a:lnTo>
                    <a:pt x="35471" y="32600"/>
                  </a:lnTo>
                  <a:lnTo>
                    <a:pt x="35471" y="32283"/>
                  </a:lnTo>
                  <a:lnTo>
                    <a:pt x="43106" y="32283"/>
                  </a:lnTo>
                  <a:lnTo>
                    <a:pt x="43106" y="32600"/>
                  </a:lnTo>
                  <a:lnTo>
                    <a:pt x="43387" y="32600"/>
                  </a:lnTo>
                  <a:lnTo>
                    <a:pt x="43387" y="32283"/>
                  </a:lnTo>
                  <a:lnTo>
                    <a:pt x="58400" y="32283"/>
                  </a:lnTo>
                  <a:cubicBezTo>
                    <a:pt x="58570" y="32207"/>
                    <a:pt x="58730" y="32119"/>
                    <a:pt x="58884" y="32015"/>
                  </a:cubicBezTo>
                  <a:lnTo>
                    <a:pt x="43387" y="32015"/>
                  </a:lnTo>
                  <a:lnTo>
                    <a:pt x="43387" y="28115"/>
                  </a:lnTo>
                  <a:lnTo>
                    <a:pt x="51974" y="28115"/>
                  </a:lnTo>
                  <a:lnTo>
                    <a:pt x="50323" y="29830"/>
                  </a:lnTo>
                  <a:lnTo>
                    <a:pt x="50474" y="29970"/>
                  </a:lnTo>
                  <a:lnTo>
                    <a:pt x="52265" y="28102"/>
                  </a:lnTo>
                  <a:lnTo>
                    <a:pt x="60490" y="28102"/>
                  </a:lnTo>
                  <a:lnTo>
                    <a:pt x="60490" y="27847"/>
                  </a:lnTo>
                  <a:lnTo>
                    <a:pt x="52506" y="27847"/>
                  </a:lnTo>
                  <a:lnTo>
                    <a:pt x="53726" y="26577"/>
                  </a:lnTo>
                  <a:cubicBezTo>
                    <a:pt x="54284" y="27199"/>
                    <a:pt x="55084" y="27582"/>
                    <a:pt x="55987" y="27582"/>
                  </a:cubicBezTo>
                  <a:cubicBezTo>
                    <a:pt x="57664" y="27582"/>
                    <a:pt x="59022" y="26222"/>
                    <a:pt x="59022" y="24545"/>
                  </a:cubicBezTo>
                  <a:cubicBezTo>
                    <a:pt x="59022" y="24330"/>
                    <a:pt x="58998" y="24114"/>
                    <a:pt x="58958" y="23910"/>
                  </a:cubicBezTo>
                  <a:lnTo>
                    <a:pt x="58958" y="23910"/>
                  </a:lnTo>
                  <a:lnTo>
                    <a:pt x="60489" y="25794"/>
                  </a:lnTo>
                  <a:lnTo>
                    <a:pt x="60489" y="25330"/>
                  </a:lnTo>
                  <a:lnTo>
                    <a:pt x="58704" y="23137"/>
                  </a:lnTo>
                  <a:cubicBezTo>
                    <a:pt x="58601" y="22933"/>
                    <a:pt x="58476" y="22755"/>
                    <a:pt x="58334" y="22579"/>
                  </a:cubicBezTo>
                  <a:lnTo>
                    <a:pt x="60487" y="20333"/>
                  </a:lnTo>
                  <a:lnTo>
                    <a:pt x="60487" y="20101"/>
                  </a:lnTo>
                  <a:lnTo>
                    <a:pt x="58236" y="22461"/>
                  </a:lnTo>
                  <a:cubicBezTo>
                    <a:pt x="58135" y="22360"/>
                    <a:pt x="58033" y="22258"/>
                    <a:pt x="57931" y="22168"/>
                  </a:cubicBezTo>
                  <a:lnTo>
                    <a:pt x="51808" y="14635"/>
                  </a:lnTo>
                  <a:lnTo>
                    <a:pt x="60492" y="14635"/>
                  </a:lnTo>
                  <a:lnTo>
                    <a:pt x="60492" y="14368"/>
                  </a:lnTo>
                  <a:lnTo>
                    <a:pt x="59253" y="14368"/>
                  </a:lnTo>
                  <a:lnTo>
                    <a:pt x="59253" y="8818"/>
                  </a:lnTo>
                  <a:lnTo>
                    <a:pt x="60490" y="8818"/>
                  </a:lnTo>
                  <a:lnTo>
                    <a:pt x="60490" y="8549"/>
                  </a:lnTo>
                  <a:lnTo>
                    <a:pt x="59253" y="8549"/>
                  </a:lnTo>
                  <a:lnTo>
                    <a:pt x="59253" y="4319"/>
                  </a:lnTo>
                  <a:lnTo>
                    <a:pt x="60490" y="4319"/>
                  </a:lnTo>
                  <a:lnTo>
                    <a:pt x="60490" y="4052"/>
                  </a:lnTo>
                  <a:lnTo>
                    <a:pt x="59213" y="4052"/>
                  </a:lnTo>
                  <a:lnTo>
                    <a:pt x="59213" y="829"/>
                  </a:lnTo>
                  <a:cubicBezTo>
                    <a:pt x="59123" y="752"/>
                    <a:pt x="59029" y="682"/>
                    <a:pt x="58934" y="616"/>
                  </a:cubicBezTo>
                  <a:lnTo>
                    <a:pt x="58934" y="4052"/>
                  </a:lnTo>
                  <a:lnTo>
                    <a:pt x="53877" y="4052"/>
                  </a:lnTo>
                  <a:lnTo>
                    <a:pt x="53877" y="0"/>
                  </a:lnTo>
                  <a:lnTo>
                    <a:pt x="53610" y="0"/>
                  </a:lnTo>
                  <a:lnTo>
                    <a:pt x="53610" y="4052"/>
                  </a:lnTo>
                  <a:lnTo>
                    <a:pt x="48743" y="4052"/>
                  </a:lnTo>
                  <a:lnTo>
                    <a:pt x="48743" y="0"/>
                  </a:lnTo>
                  <a:lnTo>
                    <a:pt x="48476" y="0"/>
                  </a:lnTo>
                  <a:lnTo>
                    <a:pt x="48476" y="4052"/>
                  </a:lnTo>
                  <a:lnTo>
                    <a:pt x="43383" y="4052"/>
                  </a:lnTo>
                  <a:lnTo>
                    <a:pt x="43383" y="0"/>
                  </a:lnTo>
                  <a:lnTo>
                    <a:pt x="43115" y="0"/>
                  </a:lnTo>
                  <a:lnTo>
                    <a:pt x="43115" y="4014"/>
                  </a:lnTo>
                  <a:lnTo>
                    <a:pt x="41285" y="1765"/>
                  </a:lnTo>
                  <a:cubicBezTo>
                    <a:pt x="41756" y="1306"/>
                    <a:pt x="42073" y="685"/>
                    <a:pt x="42161" y="0"/>
                  </a:cubicBezTo>
                  <a:lnTo>
                    <a:pt x="41773" y="0"/>
                  </a:lnTo>
                  <a:cubicBezTo>
                    <a:pt x="41688" y="558"/>
                    <a:pt x="41422" y="1057"/>
                    <a:pt x="41043" y="1448"/>
                  </a:cubicBezTo>
                  <a:lnTo>
                    <a:pt x="41019" y="1410"/>
                  </a:lnTo>
                  <a:lnTo>
                    <a:pt x="40814" y="1577"/>
                  </a:lnTo>
                  <a:lnTo>
                    <a:pt x="40852" y="1627"/>
                  </a:lnTo>
                  <a:cubicBezTo>
                    <a:pt x="40381" y="2020"/>
                    <a:pt x="39786" y="2249"/>
                    <a:pt x="39151" y="2249"/>
                  </a:cubicBezTo>
                  <a:cubicBezTo>
                    <a:pt x="37830" y="2249"/>
                    <a:pt x="36725" y="1271"/>
                    <a:pt x="36527" y="0"/>
                  </a:cubicBezTo>
                  <a:lnTo>
                    <a:pt x="36140" y="0"/>
                  </a:lnTo>
                  <a:cubicBezTo>
                    <a:pt x="36333" y="1491"/>
                    <a:pt x="37606" y="2642"/>
                    <a:pt x="39149" y="2642"/>
                  </a:cubicBezTo>
                  <a:cubicBezTo>
                    <a:pt x="39886" y="2642"/>
                    <a:pt x="40559" y="2376"/>
                    <a:pt x="41080" y="1943"/>
                  </a:cubicBezTo>
                  <a:lnTo>
                    <a:pt x="42796" y="4052"/>
                  </a:lnTo>
                  <a:lnTo>
                    <a:pt x="35465" y="4052"/>
                  </a:lnTo>
                  <a:lnTo>
                    <a:pt x="35465" y="0"/>
                  </a:lnTo>
                  <a:lnTo>
                    <a:pt x="35199" y="0"/>
                  </a:lnTo>
                  <a:lnTo>
                    <a:pt x="35199" y="4052"/>
                  </a:lnTo>
                  <a:lnTo>
                    <a:pt x="22673" y="4052"/>
                  </a:lnTo>
                  <a:lnTo>
                    <a:pt x="22673" y="0"/>
                  </a:lnTo>
                  <a:lnTo>
                    <a:pt x="22406" y="0"/>
                  </a:lnTo>
                  <a:lnTo>
                    <a:pt x="22406" y="4052"/>
                  </a:lnTo>
                  <a:lnTo>
                    <a:pt x="10462" y="4052"/>
                  </a:lnTo>
                  <a:lnTo>
                    <a:pt x="10462" y="0"/>
                  </a:lnTo>
                  <a:lnTo>
                    <a:pt x="10195" y="0"/>
                  </a:lnTo>
                  <a:lnTo>
                    <a:pt x="10195" y="4052"/>
                  </a:lnTo>
                  <a:lnTo>
                    <a:pt x="9560" y="4052"/>
                  </a:lnTo>
                  <a:lnTo>
                    <a:pt x="9560" y="3949"/>
                  </a:lnTo>
                  <a:cubicBezTo>
                    <a:pt x="9560" y="2426"/>
                    <a:pt x="8442" y="1167"/>
                    <a:pt x="6981" y="952"/>
                  </a:cubicBezTo>
                  <a:lnTo>
                    <a:pt x="6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907138" y="0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538240" y="4831661"/>
              <a:ext cx="411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9"/>
          <p:cNvSpPr txBox="1"/>
          <p:nvPr>
            <p:ph type="title"/>
          </p:nvPr>
        </p:nvSpPr>
        <p:spPr>
          <a:xfrm>
            <a:off x="1436750" y="1354717"/>
            <a:ext cx="6270600" cy="95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>
            <a:off x="1702450" y="2599910"/>
            <a:ext cx="57390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9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279" name="Google Shape;279;p9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280" name="Google Shape;280;p9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4" name="Google Shape;284;p9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9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289" name="Google Shape;289;p9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1" name="Google Shape;291;p9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9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-37" y="0"/>
            <a:ext cx="9144138" cy="5149834"/>
            <a:chOff x="-37" y="0"/>
            <a:chExt cx="9144138" cy="5149834"/>
          </a:xfrm>
        </p:grpSpPr>
        <p:grpSp>
          <p:nvGrpSpPr>
            <p:cNvPr id="302" name="Google Shape;302;p10"/>
            <p:cNvGrpSpPr/>
            <p:nvPr/>
          </p:nvGrpSpPr>
          <p:grpSpPr>
            <a:xfrm>
              <a:off x="3938323" y="8"/>
              <a:ext cx="1267430" cy="271577"/>
              <a:chOff x="4974248" y="1021016"/>
              <a:chExt cx="279286" cy="59844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4974248" y="1021016"/>
                <a:ext cx="279286" cy="59844"/>
              </a:xfrm>
              <a:custGeom>
                <a:rect b="b" l="l" r="r" t="t"/>
                <a:pathLst>
                  <a:path extrusionOk="0" h="1282" w="5983">
                    <a:moveTo>
                      <a:pt x="0" y="0"/>
                    </a:moveTo>
                    <a:lnTo>
                      <a:pt x="0" y="380"/>
                    </a:lnTo>
                    <a:cubicBezTo>
                      <a:pt x="0" y="875"/>
                      <a:pt x="407" y="1282"/>
                      <a:pt x="902" y="1282"/>
                    </a:cubicBezTo>
                    <a:lnTo>
                      <a:pt x="5068" y="1282"/>
                    </a:lnTo>
                    <a:cubicBezTo>
                      <a:pt x="5565" y="1282"/>
                      <a:pt x="5971" y="875"/>
                      <a:pt x="5983" y="381"/>
                    </a:cubicBezTo>
                    <a:lnTo>
                      <a:pt x="5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5032317" y="1038801"/>
                <a:ext cx="115673" cy="9569"/>
              </a:xfrm>
              <a:custGeom>
                <a:rect b="b" l="l" r="r" t="t"/>
                <a:pathLst>
                  <a:path extrusionOk="0" h="205" w="2478">
                    <a:moveTo>
                      <a:pt x="0" y="0"/>
                    </a:moveTo>
                    <a:lnTo>
                      <a:pt x="0" y="204"/>
                    </a:lnTo>
                    <a:lnTo>
                      <a:pt x="2477" y="20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5181226" y="1036933"/>
                <a:ext cx="13024" cy="13117"/>
              </a:xfrm>
              <a:custGeom>
                <a:rect b="b" l="l" r="r" t="t"/>
                <a:pathLst>
                  <a:path extrusionOk="0" h="281" w="279">
                    <a:moveTo>
                      <a:pt x="157" y="1"/>
                    </a:moveTo>
                    <a:cubicBezTo>
                      <a:pt x="151" y="1"/>
                      <a:pt x="146" y="1"/>
                      <a:pt x="140" y="2"/>
                    </a:cubicBezTo>
                    <a:cubicBezTo>
                      <a:pt x="65" y="2"/>
                      <a:pt x="1" y="66"/>
                      <a:pt x="1" y="140"/>
                    </a:cubicBezTo>
                    <a:cubicBezTo>
                      <a:pt x="1" y="216"/>
                      <a:pt x="65" y="280"/>
                      <a:pt x="140" y="280"/>
                    </a:cubicBezTo>
                    <a:cubicBezTo>
                      <a:pt x="215" y="280"/>
                      <a:pt x="279" y="217"/>
                      <a:pt x="279" y="140"/>
                    </a:cubicBezTo>
                    <a:cubicBezTo>
                      <a:pt x="279" y="72"/>
                      <a:pt x="224" y="1"/>
                      <a:pt x="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10"/>
            <p:cNvSpPr/>
            <p:nvPr/>
          </p:nvSpPr>
          <p:spPr>
            <a:xfrm>
              <a:off x="-25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9085600" y="0"/>
              <a:ext cx="585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0" y="0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37" y="5094934"/>
              <a:ext cx="9144000" cy="5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0"/>
          <p:cNvGrpSpPr/>
          <p:nvPr/>
        </p:nvGrpSpPr>
        <p:grpSpPr>
          <a:xfrm>
            <a:off x="167608" y="164234"/>
            <a:ext cx="8813586" cy="79755"/>
            <a:chOff x="167608" y="164234"/>
            <a:chExt cx="8813586" cy="79755"/>
          </a:xfrm>
        </p:grpSpPr>
        <p:grpSp>
          <p:nvGrpSpPr>
            <p:cNvPr id="311" name="Google Shape;311;p10"/>
            <p:cNvGrpSpPr/>
            <p:nvPr/>
          </p:nvGrpSpPr>
          <p:grpSpPr>
            <a:xfrm>
              <a:off x="167608" y="174704"/>
              <a:ext cx="198763" cy="58817"/>
              <a:chOff x="7110549" y="282354"/>
              <a:chExt cx="198763" cy="58817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7110549" y="282400"/>
                <a:ext cx="44813" cy="58770"/>
              </a:xfrm>
              <a:custGeom>
                <a:rect b="b" l="l" r="r" t="t"/>
                <a:pathLst>
                  <a:path extrusionOk="0" h="1259" w="960">
                    <a:moveTo>
                      <a:pt x="479" y="106"/>
                    </a:moveTo>
                    <a:cubicBezTo>
                      <a:pt x="664" y="106"/>
                      <a:pt x="786" y="192"/>
                      <a:pt x="786" y="330"/>
                    </a:cubicBezTo>
                    <a:cubicBezTo>
                      <a:pt x="786" y="464"/>
                      <a:pt x="671" y="551"/>
                      <a:pt x="479" y="551"/>
                    </a:cubicBezTo>
                    <a:cubicBezTo>
                      <a:pt x="286" y="551"/>
                      <a:pt x="174" y="467"/>
                      <a:pt x="172" y="329"/>
                    </a:cubicBezTo>
                    <a:cubicBezTo>
                      <a:pt x="172" y="192"/>
                      <a:pt x="292" y="106"/>
                      <a:pt x="479" y="106"/>
                    </a:cubicBezTo>
                    <a:close/>
                    <a:moveTo>
                      <a:pt x="480" y="654"/>
                    </a:moveTo>
                    <a:cubicBezTo>
                      <a:pt x="700" y="654"/>
                      <a:pt x="830" y="750"/>
                      <a:pt x="830" y="902"/>
                    </a:cubicBezTo>
                    <a:cubicBezTo>
                      <a:pt x="830" y="1055"/>
                      <a:pt x="699" y="1149"/>
                      <a:pt x="480" y="1152"/>
                    </a:cubicBezTo>
                    <a:cubicBezTo>
                      <a:pt x="262" y="1152"/>
                      <a:pt x="134" y="1055"/>
                      <a:pt x="134" y="902"/>
                    </a:cubicBezTo>
                    <a:cubicBezTo>
                      <a:pt x="134" y="750"/>
                      <a:pt x="262" y="654"/>
                      <a:pt x="480" y="654"/>
                    </a:cubicBezTo>
                    <a:close/>
                    <a:moveTo>
                      <a:pt x="479" y="1"/>
                    </a:moveTo>
                    <a:cubicBezTo>
                      <a:pt x="216" y="1"/>
                      <a:pt x="45" y="126"/>
                      <a:pt x="45" y="327"/>
                    </a:cubicBezTo>
                    <a:cubicBezTo>
                      <a:pt x="45" y="457"/>
                      <a:pt x="115" y="550"/>
                      <a:pt x="239" y="600"/>
                    </a:cubicBezTo>
                    <a:cubicBezTo>
                      <a:pt x="86" y="650"/>
                      <a:pt x="1" y="755"/>
                      <a:pt x="1" y="904"/>
                    </a:cubicBezTo>
                    <a:cubicBezTo>
                      <a:pt x="1" y="1123"/>
                      <a:pt x="181" y="1259"/>
                      <a:pt x="479" y="1259"/>
                    </a:cubicBezTo>
                    <a:cubicBezTo>
                      <a:pt x="776" y="1259"/>
                      <a:pt x="960" y="1123"/>
                      <a:pt x="960" y="904"/>
                    </a:cubicBezTo>
                    <a:cubicBezTo>
                      <a:pt x="960" y="755"/>
                      <a:pt x="873" y="650"/>
                      <a:pt x="717" y="600"/>
                    </a:cubicBezTo>
                    <a:cubicBezTo>
                      <a:pt x="844" y="550"/>
                      <a:pt x="915" y="456"/>
                      <a:pt x="915" y="327"/>
                    </a:cubicBezTo>
                    <a:cubicBezTo>
                      <a:pt x="915" y="126"/>
                      <a:pt x="741" y="1"/>
                      <a:pt x="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7175528" y="296918"/>
                <a:ext cx="8823" cy="44066"/>
              </a:xfrm>
              <a:custGeom>
                <a:rect b="b" l="l" r="r" t="t"/>
                <a:pathLst>
                  <a:path extrusionOk="0" h="944" w="189">
                    <a:moveTo>
                      <a:pt x="94" y="1"/>
                    </a:moveTo>
                    <a:cubicBezTo>
                      <a:pt x="43" y="1"/>
                      <a:pt x="0" y="39"/>
                      <a:pt x="0" y="95"/>
                    </a:cubicBezTo>
                    <a:cubicBezTo>
                      <a:pt x="0" y="150"/>
                      <a:pt x="41" y="193"/>
                      <a:pt x="94" y="193"/>
                    </a:cubicBezTo>
                    <a:cubicBezTo>
                      <a:pt x="144" y="193"/>
                      <a:pt x="188" y="150"/>
                      <a:pt x="188" y="95"/>
                    </a:cubicBezTo>
                    <a:cubicBezTo>
                      <a:pt x="188" y="42"/>
                      <a:pt x="146" y="1"/>
                      <a:pt x="94" y="1"/>
                    </a:cubicBezTo>
                    <a:close/>
                    <a:moveTo>
                      <a:pt x="94" y="751"/>
                    </a:moveTo>
                    <a:cubicBezTo>
                      <a:pt x="43" y="751"/>
                      <a:pt x="0" y="792"/>
                      <a:pt x="0" y="847"/>
                    </a:cubicBezTo>
                    <a:cubicBezTo>
                      <a:pt x="0" y="901"/>
                      <a:pt x="40" y="944"/>
                      <a:pt x="92" y="944"/>
                    </a:cubicBezTo>
                    <a:cubicBezTo>
                      <a:pt x="92" y="944"/>
                      <a:pt x="93" y="944"/>
                      <a:pt x="94" y="944"/>
                    </a:cubicBezTo>
                    <a:cubicBezTo>
                      <a:pt x="144" y="944"/>
                      <a:pt x="188" y="902"/>
                      <a:pt x="188" y="847"/>
                    </a:cubicBezTo>
                    <a:cubicBezTo>
                      <a:pt x="188" y="792"/>
                      <a:pt x="146" y="751"/>
                      <a:pt x="94" y="7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7201155" y="282820"/>
                <a:ext cx="41872" cy="58350"/>
              </a:xfrm>
              <a:custGeom>
                <a:rect b="b" l="l" r="r" t="t"/>
                <a:pathLst>
                  <a:path extrusionOk="0" h="1250" w="897">
                    <a:moveTo>
                      <a:pt x="50" y="0"/>
                    </a:moveTo>
                    <a:lnTo>
                      <a:pt x="50" y="113"/>
                    </a:lnTo>
                    <a:lnTo>
                      <a:pt x="684" y="113"/>
                    </a:lnTo>
                    <a:lnTo>
                      <a:pt x="341" y="542"/>
                    </a:lnTo>
                    <a:lnTo>
                      <a:pt x="341" y="638"/>
                    </a:lnTo>
                    <a:lnTo>
                      <a:pt x="430" y="638"/>
                    </a:lnTo>
                    <a:cubicBezTo>
                      <a:pt x="660" y="638"/>
                      <a:pt x="764" y="736"/>
                      <a:pt x="764" y="883"/>
                    </a:cubicBezTo>
                    <a:cubicBezTo>
                      <a:pt x="764" y="1039"/>
                      <a:pt x="651" y="1133"/>
                      <a:pt x="445" y="1133"/>
                    </a:cubicBezTo>
                    <a:cubicBezTo>
                      <a:pt x="286" y="1133"/>
                      <a:pt x="143" y="1074"/>
                      <a:pt x="63" y="990"/>
                    </a:cubicBezTo>
                    <a:lnTo>
                      <a:pt x="0" y="1090"/>
                    </a:lnTo>
                    <a:cubicBezTo>
                      <a:pt x="96" y="1187"/>
                      <a:pt x="267" y="1250"/>
                      <a:pt x="445" y="1250"/>
                    </a:cubicBezTo>
                    <a:cubicBezTo>
                      <a:pt x="747" y="1250"/>
                      <a:pt x="896" y="1090"/>
                      <a:pt x="896" y="883"/>
                    </a:cubicBezTo>
                    <a:cubicBezTo>
                      <a:pt x="896" y="685"/>
                      <a:pt x="762" y="545"/>
                      <a:pt x="495" y="532"/>
                    </a:cubicBezTo>
                    <a:lnTo>
                      <a:pt x="845" y="91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7263006" y="282354"/>
                <a:ext cx="46307" cy="58817"/>
              </a:xfrm>
              <a:custGeom>
                <a:rect b="b" l="l" r="r" t="t"/>
                <a:pathLst>
                  <a:path extrusionOk="0" h="1260" w="992">
                    <a:moveTo>
                      <a:pt x="495" y="119"/>
                    </a:moveTo>
                    <a:cubicBezTo>
                      <a:pt x="710" y="119"/>
                      <a:pt x="858" y="300"/>
                      <a:pt x="858" y="629"/>
                    </a:cubicBezTo>
                    <a:cubicBezTo>
                      <a:pt x="858" y="960"/>
                      <a:pt x="710" y="1142"/>
                      <a:pt x="495" y="1142"/>
                    </a:cubicBezTo>
                    <a:cubicBezTo>
                      <a:pt x="279" y="1142"/>
                      <a:pt x="131" y="960"/>
                      <a:pt x="131" y="629"/>
                    </a:cubicBezTo>
                    <a:cubicBezTo>
                      <a:pt x="131" y="300"/>
                      <a:pt x="279" y="119"/>
                      <a:pt x="495" y="119"/>
                    </a:cubicBezTo>
                    <a:close/>
                    <a:moveTo>
                      <a:pt x="495" y="0"/>
                    </a:moveTo>
                    <a:cubicBezTo>
                      <a:pt x="208" y="0"/>
                      <a:pt x="1" y="236"/>
                      <a:pt x="1" y="629"/>
                    </a:cubicBezTo>
                    <a:cubicBezTo>
                      <a:pt x="1" y="1025"/>
                      <a:pt x="208" y="1260"/>
                      <a:pt x="495" y="1260"/>
                    </a:cubicBezTo>
                    <a:cubicBezTo>
                      <a:pt x="781" y="1260"/>
                      <a:pt x="991" y="1025"/>
                      <a:pt x="991" y="629"/>
                    </a:cubicBezTo>
                    <a:cubicBezTo>
                      <a:pt x="991" y="236"/>
                      <a:pt x="781" y="0"/>
                      <a:pt x="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>
              <a:off x="8522881" y="164234"/>
              <a:ext cx="458313" cy="79755"/>
              <a:chOff x="8517573" y="164234"/>
              <a:chExt cx="458313" cy="79755"/>
            </a:xfrm>
          </p:grpSpPr>
          <p:grpSp>
            <p:nvGrpSpPr>
              <p:cNvPr id="317" name="Google Shape;317;p10"/>
              <p:cNvGrpSpPr/>
              <p:nvPr/>
            </p:nvGrpSpPr>
            <p:grpSpPr>
              <a:xfrm>
                <a:off x="8517573" y="164234"/>
                <a:ext cx="115411" cy="79755"/>
                <a:chOff x="7467743" y="251638"/>
                <a:chExt cx="194001" cy="134065"/>
              </a:xfrm>
            </p:grpSpPr>
            <p:sp>
              <p:nvSpPr>
                <p:cNvPr id="318" name="Google Shape;318;p10"/>
                <p:cNvSpPr/>
                <p:nvPr/>
              </p:nvSpPr>
              <p:spPr>
                <a:xfrm>
                  <a:off x="7467743" y="325672"/>
                  <a:ext cx="36831" cy="59937"/>
                </a:xfrm>
                <a:custGeom>
                  <a:rect b="b" l="l" r="r" t="t"/>
                  <a:pathLst>
                    <a:path extrusionOk="0" h="1284" w="789">
                      <a:moveTo>
                        <a:pt x="1" y="1"/>
                      </a:moveTo>
                      <a:lnTo>
                        <a:pt x="1" y="1284"/>
                      </a:lnTo>
                      <a:lnTo>
                        <a:pt x="788" y="1284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0"/>
                <p:cNvSpPr/>
                <p:nvPr/>
              </p:nvSpPr>
              <p:spPr>
                <a:xfrm>
                  <a:off x="7519931" y="301399"/>
                  <a:ext cx="36877" cy="84211"/>
                </a:xfrm>
                <a:custGeom>
                  <a:rect b="b" l="l" r="r" t="t"/>
                  <a:pathLst>
                    <a:path extrusionOk="0" h="1804" w="790">
                      <a:moveTo>
                        <a:pt x="0" y="0"/>
                      </a:moveTo>
                      <a:lnTo>
                        <a:pt x="0" y="1804"/>
                      </a:lnTo>
                      <a:lnTo>
                        <a:pt x="789" y="1804"/>
                      </a:lnTo>
                      <a:lnTo>
                        <a:pt x="7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0"/>
                <p:cNvSpPr/>
                <p:nvPr/>
              </p:nvSpPr>
              <p:spPr>
                <a:xfrm>
                  <a:off x="7572726" y="278292"/>
                  <a:ext cx="36831" cy="107317"/>
                </a:xfrm>
                <a:custGeom>
                  <a:rect b="b" l="l" r="r" t="t"/>
                  <a:pathLst>
                    <a:path extrusionOk="0" h="2299" w="789">
                      <a:moveTo>
                        <a:pt x="1" y="0"/>
                      </a:moveTo>
                      <a:lnTo>
                        <a:pt x="1" y="2299"/>
                      </a:lnTo>
                      <a:lnTo>
                        <a:pt x="788" y="2299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0"/>
                <p:cNvSpPr/>
                <p:nvPr/>
              </p:nvSpPr>
              <p:spPr>
                <a:xfrm>
                  <a:off x="7624960" y="251638"/>
                  <a:ext cx="36784" cy="134065"/>
                </a:xfrm>
                <a:custGeom>
                  <a:rect b="b" l="l" r="r" t="t"/>
                  <a:pathLst>
                    <a:path extrusionOk="0" h="2872" w="788">
                      <a:moveTo>
                        <a:pt x="0" y="0"/>
                      </a:moveTo>
                      <a:lnTo>
                        <a:pt x="0" y="2871"/>
                      </a:lnTo>
                      <a:lnTo>
                        <a:pt x="788" y="2871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0"/>
              <p:cNvGrpSpPr/>
              <p:nvPr/>
            </p:nvGrpSpPr>
            <p:grpSpPr>
              <a:xfrm>
                <a:off x="8666086" y="164234"/>
                <a:ext cx="126353" cy="79699"/>
                <a:chOff x="7717386" y="251638"/>
                <a:chExt cx="212394" cy="133971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7717386" y="251638"/>
                  <a:ext cx="212394" cy="68153"/>
                </a:xfrm>
                <a:custGeom>
                  <a:rect b="b" l="l" r="r" t="t"/>
                  <a:pathLst>
                    <a:path extrusionOk="0" h="1460" w="4550">
                      <a:moveTo>
                        <a:pt x="2275" y="0"/>
                      </a:moveTo>
                      <a:cubicBezTo>
                        <a:pt x="1385" y="0"/>
                        <a:pt x="586" y="354"/>
                        <a:pt x="1" y="928"/>
                      </a:cubicBezTo>
                      <a:lnTo>
                        <a:pt x="510" y="1460"/>
                      </a:lnTo>
                      <a:cubicBezTo>
                        <a:pt x="966" y="1016"/>
                        <a:pt x="1576" y="749"/>
                        <a:pt x="2262" y="749"/>
                      </a:cubicBezTo>
                      <a:cubicBezTo>
                        <a:pt x="2950" y="749"/>
                        <a:pt x="3559" y="1029"/>
                        <a:pt x="4016" y="1460"/>
                      </a:cubicBezTo>
                      <a:lnTo>
                        <a:pt x="4549" y="928"/>
                      </a:lnTo>
                      <a:cubicBezTo>
                        <a:pt x="3964" y="354"/>
                        <a:pt x="3165" y="0"/>
                        <a:pt x="22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7749502" y="297851"/>
                  <a:ext cx="147042" cy="54522"/>
                </a:xfrm>
                <a:custGeom>
                  <a:rect b="b" l="l" r="r" t="t"/>
                  <a:pathLst>
                    <a:path extrusionOk="0" h="1168" w="3150">
                      <a:moveTo>
                        <a:pt x="1574" y="1"/>
                      </a:moveTo>
                      <a:cubicBezTo>
                        <a:pt x="965" y="1"/>
                        <a:pt x="407" y="240"/>
                        <a:pt x="0" y="635"/>
                      </a:cubicBezTo>
                      <a:lnTo>
                        <a:pt x="532" y="1168"/>
                      </a:lnTo>
                      <a:cubicBezTo>
                        <a:pt x="801" y="915"/>
                        <a:pt x="1167" y="750"/>
                        <a:pt x="1574" y="750"/>
                      </a:cubicBezTo>
                      <a:cubicBezTo>
                        <a:pt x="1981" y="750"/>
                        <a:pt x="2350" y="915"/>
                        <a:pt x="2616" y="1168"/>
                      </a:cubicBezTo>
                      <a:lnTo>
                        <a:pt x="3149" y="635"/>
                      </a:lnTo>
                      <a:cubicBezTo>
                        <a:pt x="2743" y="240"/>
                        <a:pt x="2185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7782598" y="344671"/>
                  <a:ext cx="80616" cy="40938"/>
                </a:xfrm>
                <a:custGeom>
                  <a:rect b="b" l="l" r="r" t="t"/>
                  <a:pathLst>
                    <a:path extrusionOk="0" h="877" w="1727">
                      <a:moveTo>
                        <a:pt x="864" y="1"/>
                      </a:moveTo>
                      <a:cubicBezTo>
                        <a:pt x="534" y="1"/>
                        <a:pt x="229" y="140"/>
                        <a:pt x="0" y="343"/>
                      </a:cubicBezTo>
                      <a:lnTo>
                        <a:pt x="534" y="877"/>
                      </a:lnTo>
                      <a:cubicBezTo>
                        <a:pt x="622" y="800"/>
                        <a:pt x="737" y="750"/>
                        <a:pt x="864" y="750"/>
                      </a:cubicBezTo>
                      <a:cubicBezTo>
                        <a:pt x="991" y="750"/>
                        <a:pt x="1105" y="800"/>
                        <a:pt x="1193" y="877"/>
                      </a:cubicBezTo>
                      <a:lnTo>
                        <a:pt x="1727" y="343"/>
                      </a:lnTo>
                      <a:cubicBezTo>
                        <a:pt x="1499" y="128"/>
                        <a:pt x="1193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6" name="Google Shape;326;p10"/>
              <p:cNvGrpSpPr/>
              <p:nvPr/>
            </p:nvGrpSpPr>
            <p:grpSpPr>
              <a:xfrm>
                <a:off x="8822402" y="173731"/>
                <a:ext cx="153484" cy="60705"/>
                <a:chOff x="7980147" y="267603"/>
                <a:chExt cx="257999" cy="102042"/>
              </a:xfrm>
            </p:grpSpPr>
            <p:sp>
              <p:nvSpPr>
                <p:cNvPr id="327" name="Google Shape;327;p10"/>
                <p:cNvSpPr/>
                <p:nvPr/>
              </p:nvSpPr>
              <p:spPr>
                <a:xfrm>
                  <a:off x="7980147" y="267603"/>
                  <a:ext cx="233680" cy="102042"/>
                </a:xfrm>
                <a:custGeom>
                  <a:rect b="b" l="l" r="r" t="t"/>
                  <a:pathLst>
                    <a:path extrusionOk="0" h="2186" w="5006">
                      <a:moveTo>
                        <a:pt x="153" y="1"/>
                      </a:moveTo>
                      <a:cubicBezTo>
                        <a:pt x="65" y="1"/>
                        <a:pt x="0" y="75"/>
                        <a:pt x="0" y="152"/>
                      </a:cubicBezTo>
                      <a:lnTo>
                        <a:pt x="0" y="2034"/>
                      </a:lnTo>
                      <a:cubicBezTo>
                        <a:pt x="0" y="2121"/>
                        <a:pt x="76" y="2185"/>
                        <a:pt x="153" y="2185"/>
                      </a:cubicBezTo>
                      <a:lnTo>
                        <a:pt x="4851" y="2185"/>
                      </a:lnTo>
                      <a:cubicBezTo>
                        <a:pt x="4941" y="2185"/>
                        <a:pt x="5006" y="2108"/>
                        <a:pt x="5006" y="2033"/>
                      </a:cubicBezTo>
                      <a:lnTo>
                        <a:pt x="5006" y="152"/>
                      </a:lnTo>
                      <a:cubicBezTo>
                        <a:pt x="5006" y="65"/>
                        <a:pt x="4930" y="1"/>
                        <a:pt x="48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8219100" y="296124"/>
                  <a:ext cx="19045" cy="44486"/>
                </a:xfrm>
                <a:custGeom>
                  <a:rect b="b" l="l" r="r" t="t"/>
                  <a:pathLst>
                    <a:path extrusionOk="0" h="953" w="408">
                      <a:moveTo>
                        <a:pt x="152" y="0"/>
                      </a:moveTo>
                      <a:cubicBezTo>
                        <a:pt x="65" y="0"/>
                        <a:pt x="1" y="76"/>
                        <a:pt x="1" y="153"/>
                      </a:cubicBezTo>
                      <a:lnTo>
                        <a:pt x="1" y="801"/>
                      </a:lnTo>
                      <a:cubicBezTo>
                        <a:pt x="1" y="888"/>
                        <a:pt x="75" y="952"/>
                        <a:pt x="152" y="952"/>
                      </a:cubicBezTo>
                      <a:lnTo>
                        <a:pt x="253" y="952"/>
                      </a:lnTo>
                      <a:cubicBezTo>
                        <a:pt x="330" y="952"/>
                        <a:pt x="407" y="888"/>
                        <a:pt x="406" y="801"/>
                      </a:cubicBezTo>
                      <a:lnTo>
                        <a:pt x="406" y="153"/>
                      </a:lnTo>
                      <a:cubicBezTo>
                        <a:pt x="406" y="65"/>
                        <a:pt x="330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9" name="Google Shape;329;p10"/>
          <p:cNvSpPr txBox="1"/>
          <p:nvPr>
            <p:ph type="title"/>
          </p:nvPr>
        </p:nvSpPr>
        <p:spPr>
          <a:xfrm>
            <a:off x="610825" y="4047125"/>
            <a:ext cx="7922400" cy="5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Montserrat"/>
              <a:buNone/>
              <a:defRPr b="1" sz="3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2"/>
          <p:cNvSpPr txBox="1"/>
          <p:nvPr>
            <p:ph idx="1" type="subTitle"/>
          </p:nvPr>
        </p:nvSpPr>
        <p:spPr>
          <a:xfrm rot="-442">
            <a:off x="1042970" y="4019967"/>
            <a:ext cx="4667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By: Kailey Carbone, Peter Xiong, Jessica Pilon &amp; Elizabeth Hibbard</a:t>
            </a:r>
            <a:endParaRPr sz="1100"/>
          </a:p>
        </p:txBody>
      </p:sp>
      <p:sp>
        <p:nvSpPr>
          <p:cNvPr id="1149" name="Google Shape;1149;p32"/>
          <p:cNvSpPr txBox="1"/>
          <p:nvPr>
            <p:ph type="ctrTitle"/>
          </p:nvPr>
        </p:nvSpPr>
        <p:spPr>
          <a:xfrm>
            <a:off x="1021675" y="1624000"/>
            <a:ext cx="3436500" cy="2022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Data</a:t>
            </a:r>
            <a:endParaRPr/>
          </a:p>
        </p:txBody>
      </p:sp>
      <p:sp>
        <p:nvSpPr>
          <p:cNvPr id="1150" name="Google Shape;1150;p32"/>
          <p:cNvSpPr txBox="1"/>
          <p:nvPr/>
        </p:nvSpPr>
        <p:spPr>
          <a:xfrm>
            <a:off x="7664825" y="103450"/>
            <a:ext cx="630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1"/>
          <p:cNvSpPr txBox="1"/>
          <p:nvPr>
            <p:ph type="title"/>
          </p:nvPr>
        </p:nvSpPr>
        <p:spPr>
          <a:xfrm>
            <a:off x="900000" y="589600"/>
            <a:ext cx="734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Comparing</a:t>
            </a:r>
            <a:r>
              <a:rPr lang="en" sz="3000"/>
              <a:t> Population vs. </a:t>
            </a:r>
            <a:r>
              <a:rPr lang="en" sz="3000"/>
              <a:t>Capacity</a:t>
            </a:r>
            <a:endParaRPr sz="3000"/>
          </a:p>
        </p:txBody>
      </p:sp>
      <p:pic>
        <p:nvPicPr>
          <p:cNvPr id="1212" name="Google Shape;1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8850"/>
            <a:ext cx="3526837" cy="309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3" name="Google Shape;12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50" y="1458850"/>
            <a:ext cx="3522225" cy="309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41"/>
          <p:cNvSpPr txBox="1"/>
          <p:nvPr/>
        </p:nvSpPr>
        <p:spPr>
          <a:xfrm>
            <a:off x="7654500" y="134475"/>
            <a:ext cx="58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2"/>
          <p:cNvSpPr txBox="1"/>
          <p:nvPr>
            <p:ph type="title"/>
          </p:nvPr>
        </p:nvSpPr>
        <p:spPr>
          <a:xfrm>
            <a:off x="972325" y="558575"/>
            <a:ext cx="7158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Chicago</a:t>
            </a:r>
            <a:endParaRPr/>
          </a:p>
        </p:txBody>
      </p:sp>
      <p:pic>
        <p:nvPicPr>
          <p:cNvPr id="1220" name="Google Shape;1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50" y="1313675"/>
            <a:ext cx="3589325" cy="33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42"/>
          <p:cNvSpPr txBox="1"/>
          <p:nvPr/>
        </p:nvSpPr>
        <p:spPr>
          <a:xfrm>
            <a:off x="1044725" y="2443100"/>
            <a:ext cx="319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Chicago?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3"/>
          <p:cNvSpPr txBox="1"/>
          <p:nvPr>
            <p:ph type="title"/>
          </p:nvPr>
        </p:nvSpPr>
        <p:spPr>
          <a:xfrm>
            <a:off x="879225" y="598575"/>
            <a:ext cx="7447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</a:t>
            </a:r>
            <a:r>
              <a:rPr lang="en"/>
              <a:t>Fort Worth</a:t>
            </a:r>
            <a:endParaRPr/>
          </a:p>
        </p:txBody>
      </p:sp>
      <p:pic>
        <p:nvPicPr>
          <p:cNvPr id="1227" name="Google Shape;1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75" y="1358298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43"/>
          <p:cNvSpPr txBox="1"/>
          <p:nvPr/>
        </p:nvSpPr>
        <p:spPr>
          <a:xfrm>
            <a:off x="1117125" y="2537500"/>
            <a:ext cx="337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Fort Worth?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4"/>
          <p:cNvSpPr txBox="1"/>
          <p:nvPr>
            <p:ph type="title"/>
          </p:nvPr>
        </p:nvSpPr>
        <p:spPr>
          <a:xfrm>
            <a:off x="930950" y="588225"/>
            <a:ext cx="72615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Houston</a:t>
            </a:r>
            <a:endParaRPr/>
          </a:p>
        </p:txBody>
      </p:sp>
      <p:pic>
        <p:nvPicPr>
          <p:cNvPr id="1234" name="Google Shape;1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35" y="1368698"/>
            <a:ext cx="3782725" cy="32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44"/>
          <p:cNvSpPr txBox="1"/>
          <p:nvPr/>
        </p:nvSpPr>
        <p:spPr>
          <a:xfrm>
            <a:off x="1003375" y="2550863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Houston?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5"/>
          <p:cNvSpPr txBox="1"/>
          <p:nvPr>
            <p:ph type="title"/>
          </p:nvPr>
        </p:nvSpPr>
        <p:spPr>
          <a:xfrm>
            <a:off x="951650" y="567550"/>
            <a:ext cx="73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Los Angeles </a:t>
            </a:r>
            <a:endParaRPr/>
          </a:p>
        </p:txBody>
      </p:sp>
      <p:pic>
        <p:nvPicPr>
          <p:cNvPr id="1241" name="Google Shape;12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938" y="1316973"/>
            <a:ext cx="3890925" cy="3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45"/>
          <p:cNvSpPr txBox="1"/>
          <p:nvPr/>
        </p:nvSpPr>
        <p:spPr>
          <a:xfrm>
            <a:off x="951650" y="23652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Los Angeles?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6"/>
          <p:cNvSpPr txBox="1"/>
          <p:nvPr>
            <p:ph type="title"/>
          </p:nvPr>
        </p:nvSpPr>
        <p:spPr>
          <a:xfrm>
            <a:off x="951650" y="619275"/>
            <a:ext cx="7251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Milwaukee</a:t>
            </a:r>
            <a:endParaRPr/>
          </a:p>
        </p:txBody>
      </p:sp>
      <p:pic>
        <p:nvPicPr>
          <p:cNvPr id="1248" name="Google Shape;1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850" y="1358348"/>
            <a:ext cx="3741800" cy="3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46"/>
          <p:cNvSpPr txBox="1"/>
          <p:nvPr/>
        </p:nvSpPr>
        <p:spPr>
          <a:xfrm>
            <a:off x="951650" y="2349275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Milwaukee?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7"/>
          <p:cNvSpPr txBox="1"/>
          <p:nvPr>
            <p:ph type="title"/>
          </p:nvPr>
        </p:nvSpPr>
        <p:spPr>
          <a:xfrm>
            <a:off x="941300" y="567525"/>
            <a:ext cx="72822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New York</a:t>
            </a:r>
            <a:endParaRPr/>
          </a:p>
        </p:txBody>
      </p:sp>
      <p:pic>
        <p:nvPicPr>
          <p:cNvPr id="1255" name="Google Shape;12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00" y="1379000"/>
            <a:ext cx="3457700" cy="32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7"/>
          <p:cNvSpPr txBox="1"/>
          <p:nvPr/>
        </p:nvSpPr>
        <p:spPr>
          <a:xfrm>
            <a:off x="1179225" y="23811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in New York?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8"/>
          <p:cNvSpPr txBox="1"/>
          <p:nvPr>
            <p:ph type="title"/>
          </p:nvPr>
        </p:nvSpPr>
        <p:spPr>
          <a:xfrm>
            <a:off x="941300" y="557200"/>
            <a:ext cx="72822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Typed in Philadelphia </a:t>
            </a:r>
            <a:endParaRPr/>
          </a:p>
        </p:txBody>
      </p:sp>
      <p:pic>
        <p:nvPicPr>
          <p:cNvPr id="1262" name="Google Shape;12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488" y="1330550"/>
            <a:ext cx="3837024" cy="33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48"/>
          <p:cNvSpPr txBox="1"/>
          <p:nvPr/>
        </p:nvSpPr>
        <p:spPr>
          <a:xfrm>
            <a:off x="1003350" y="2366075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very in Philadelphia?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9"/>
          <p:cNvSpPr txBox="1"/>
          <p:nvPr>
            <p:ph type="title"/>
          </p:nvPr>
        </p:nvSpPr>
        <p:spPr>
          <a:xfrm>
            <a:off x="941300" y="608925"/>
            <a:ext cx="72717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Types In </a:t>
            </a:r>
            <a:r>
              <a:rPr lang="en"/>
              <a:t>Phoenix </a:t>
            </a:r>
            <a:endParaRPr/>
          </a:p>
        </p:txBody>
      </p:sp>
      <p:pic>
        <p:nvPicPr>
          <p:cNvPr id="1269" name="Google Shape;1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50" y="1389300"/>
            <a:ext cx="3152950" cy="31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49"/>
          <p:cNvSpPr txBox="1"/>
          <p:nvPr/>
        </p:nvSpPr>
        <p:spPr>
          <a:xfrm>
            <a:off x="1199900" y="2519375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very in Phoenix?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Type Map</a:t>
            </a:r>
            <a:endParaRPr/>
          </a:p>
        </p:txBody>
      </p:sp>
      <p:sp>
        <p:nvSpPr>
          <p:cNvPr id="1276" name="Google Shape;1276;p50"/>
          <p:cNvSpPr txBox="1"/>
          <p:nvPr/>
        </p:nvSpPr>
        <p:spPr>
          <a:xfrm>
            <a:off x="765425" y="227850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Which parking type is most popular within each designated city?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77" name="Google Shape;1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200" y="1524800"/>
            <a:ext cx="4684624" cy="27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3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were we trying to answer?</a:t>
            </a:r>
            <a:endParaRPr/>
          </a:p>
        </p:txBody>
      </p:sp>
      <p:sp>
        <p:nvSpPr>
          <p:cNvPr id="1156" name="Google Shape;1156;p33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is the mean, median, mode of the parking </a:t>
            </a:r>
            <a:r>
              <a:rPr lang="en" sz="2300"/>
              <a:t>capacity</a:t>
            </a:r>
            <a:r>
              <a:rPr lang="en" sz="2300"/>
              <a:t> in the top 10 largest cities?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are the outliers within the data?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What </a:t>
            </a:r>
            <a:r>
              <a:rPr lang="en" sz="2300"/>
              <a:t>parking type is the most common?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do the parking types very per city?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common are the parking types?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How do the parking types vary across all 10 of the cities?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1"/>
          <p:cNvSpPr txBox="1"/>
          <p:nvPr>
            <p:ph type="title"/>
          </p:nvPr>
        </p:nvSpPr>
        <p:spPr>
          <a:xfrm>
            <a:off x="961975" y="608900"/>
            <a:ext cx="71580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Access</a:t>
            </a: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812" y="1408950"/>
            <a:ext cx="37163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51"/>
          <p:cNvSpPr txBox="1"/>
          <p:nvPr/>
        </p:nvSpPr>
        <p:spPr>
          <a:xfrm>
            <a:off x="961975" y="2381213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parking access type is the most common?</a:t>
            </a:r>
            <a:endParaRPr/>
          </a:p>
        </p:txBody>
      </p:sp>
      <p:sp>
        <p:nvSpPr>
          <p:cNvPr id="1285" name="Google Shape;1285;p51"/>
          <p:cNvSpPr txBox="1"/>
          <p:nvPr/>
        </p:nvSpPr>
        <p:spPr>
          <a:xfrm>
            <a:off x="899900" y="4303075"/>
            <a:ext cx="29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idact Gothic"/>
                <a:ea typeface="Didact Gothic"/>
                <a:cs typeface="Didact Gothic"/>
                <a:sym typeface="Didact Gothic"/>
              </a:rPr>
              <a:t>*** yes = public, no=governmental </a:t>
            </a:r>
            <a:endParaRPr sz="11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86" name="Google Shape;1286;p51"/>
          <p:cNvSpPr txBox="1"/>
          <p:nvPr/>
        </p:nvSpPr>
        <p:spPr>
          <a:xfrm>
            <a:off x="7685525" y="113775"/>
            <a:ext cx="7344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Jessica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/>
          <p:nvPr>
            <p:ph type="title"/>
          </p:nvPr>
        </p:nvSpPr>
        <p:spPr>
          <a:xfrm>
            <a:off x="610800" y="550325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Access Across All 10 Cities</a:t>
            </a:r>
            <a:endParaRPr/>
          </a:p>
        </p:txBody>
      </p:sp>
      <p:sp>
        <p:nvSpPr>
          <p:cNvPr id="1292" name="Google Shape;1292;p52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3" name="Google Shape;12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5" y="1277925"/>
            <a:ext cx="8761250" cy="34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52"/>
          <p:cNvSpPr txBox="1"/>
          <p:nvPr/>
        </p:nvSpPr>
        <p:spPr>
          <a:xfrm>
            <a:off x="2865150" y="1460150"/>
            <a:ext cx="2389500" cy="160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 do the parking types vary across all 10 of the cities?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675150" y="103450"/>
            <a:ext cx="796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Jessica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53"/>
          <p:cNvSpPr txBox="1"/>
          <p:nvPr>
            <p:ph type="title"/>
          </p:nvPr>
        </p:nvSpPr>
        <p:spPr>
          <a:xfrm rot="507">
            <a:off x="1560175" y="916052"/>
            <a:ext cx="6107100" cy="33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301" name="Google Shape;1301;p53"/>
          <p:cNvSpPr txBox="1"/>
          <p:nvPr/>
        </p:nvSpPr>
        <p:spPr>
          <a:xfrm>
            <a:off x="6961450" y="206875"/>
            <a:ext cx="537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4"/>
          <p:cNvSpPr txBox="1"/>
          <p:nvPr>
            <p:ph type="title"/>
          </p:nvPr>
        </p:nvSpPr>
        <p:spPr>
          <a:xfrm>
            <a:off x="610800" y="540000"/>
            <a:ext cx="7922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Hypothesis</a:t>
            </a:r>
            <a:r>
              <a:rPr lang="en"/>
              <a:t> </a:t>
            </a:r>
            <a:endParaRPr/>
          </a:p>
        </p:txBody>
      </p:sp>
      <p:sp>
        <p:nvSpPr>
          <p:cNvPr id="1162" name="Google Shape;1162;p34"/>
          <p:cNvSpPr txBox="1"/>
          <p:nvPr>
            <p:ph idx="1" type="body"/>
          </p:nvPr>
        </p:nvSpPr>
        <p:spPr>
          <a:xfrm>
            <a:off x="720000" y="1403100"/>
            <a:ext cx="77040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00000"/>
                </a:solidFill>
                <a:highlight>
                  <a:srgbClr val="FFFFFF"/>
                </a:highlight>
              </a:rPr>
              <a:t>Does a city’s population affect the capacity of a parking lot?</a:t>
            </a:r>
            <a:endParaRPr b="1" sz="2150">
              <a:solidFill>
                <a:srgbClr val="296EAA"/>
              </a:solidFill>
              <a:highlight>
                <a:srgbClr val="FFFFFF"/>
              </a:highlight>
            </a:endParaRPr>
          </a:p>
          <a:p>
            <a:pPr indent="-339725" lvl="0" marL="457200" marR="190500" rtl="0" algn="l"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</a:rPr>
              <a:t>Alternative: If a city’s population is related to the capacity of a parking lot, then a city with a higher density of people will have a parking lot with more capacity offered.</a:t>
            </a:r>
            <a:endParaRPr b="1"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</a:rPr>
              <a:t>Null: If a city’s population is not related to the capacity of a parking lot, then a city with a higher density of people will not offer more parking spaces per parking lot.</a:t>
            </a:r>
            <a:endParaRPr b="1"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4"/>
          <p:cNvSpPr txBox="1"/>
          <p:nvPr/>
        </p:nvSpPr>
        <p:spPr>
          <a:xfrm>
            <a:off x="7654500" y="88100"/>
            <a:ext cx="66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Liz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5"/>
          <p:cNvSpPr txBox="1"/>
          <p:nvPr/>
        </p:nvSpPr>
        <p:spPr>
          <a:xfrm>
            <a:off x="165500" y="1348050"/>
            <a:ext cx="3486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we formatted our data…</a:t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7975125" y="82750"/>
            <a:ext cx="4551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Peter</a:t>
            </a:r>
            <a:endParaRPr sz="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425"/>
            <a:ext cx="8839204" cy="355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7"/>
          <p:cNvSpPr txBox="1"/>
          <p:nvPr>
            <p:ph type="title"/>
          </p:nvPr>
        </p:nvSpPr>
        <p:spPr>
          <a:xfrm>
            <a:off x="900000" y="589600"/>
            <a:ext cx="734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the Cities Used</a:t>
            </a:r>
            <a:endParaRPr/>
          </a:p>
        </p:txBody>
      </p:sp>
      <p:pic>
        <p:nvPicPr>
          <p:cNvPr id="1180" name="Google Shape;1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738" y="1344725"/>
            <a:ext cx="3787275" cy="33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7"/>
          <p:cNvSpPr txBox="1"/>
          <p:nvPr/>
        </p:nvSpPr>
        <p:spPr>
          <a:xfrm>
            <a:off x="993025" y="2182550"/>
            <a:ext cx="3113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What are the </a:t>
            </a: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populations</a:t>
            </a: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 of the cities that we used? </a:t>
            </a:r>
            <a:endParaRPr sz="2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2" name="Google Shape;1182;p37"/>
          <p:cNvSpPr txBox="1"/>
          <p:nvPr/>
        </p:nvSpPr>
        <p:spPr>
          <a:xfrm>
            <a:off x="7809650" y="144825"/>
            <a:ext cx="5379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8"/>
          <p:cNvSpPr txBox="1"/>
          <p:nvPr>
            <p:ph type="title"/>
          </p:nvPr>
        </p:nvSpPr>
        <p:spPr>
          <a:xfrm>
            <a:off x="858550" y="568925"/>
            <a:ext cx="73752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Parking Capacity, </a:t>
            </a:r>
            <a:r>
              <a:rPr i="1" lang="en" sz="2466"/>
              <a:t>mean, median, mode</a:t>
            </a:r>
            <a:endParaRPr i="1" sz="2466"/>
          </a:p>
        </p:txBody>
      </p:sp>
      <p:pic>
        <p:nvPicPr>
          <p:cNvPr id="1188" name="Google Shape;11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601" y="1350475"/>
            <a:ext cx="3719208" cy="32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38"/>
          <p:cNvSpPr txBox="1"/>
          <p:nvPr/>
        </p:nvSpPr>
        <p:spPr>
          <a:xfrm>
            <a:off x="858550" y="2182038"/>
            <a:ext cx="3382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is the mean, median, mode of the parking capacity in the top 10 largest cities?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0" name="Google Shape;1190;p38"/>
          <p:cNvSpPr txBox="1"/>
          <p:nvPr/>
        </p:nvSpPr>
        <p:spPr>
          <a:xfrm>
            <a:off x="7664825" y="134475"/>
            <a:ext cx="600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9"/>
          <p:cNvSpPr txBox="1"/>
          <p:nvPr>
            <p:ph type="title"/>
          </p:nvPr>
        </p:nvSpPr>
        <p:spPr>
          <a:xfrm>
            <a:off x="910250" y="579250"/>
            <a:ext cx="7178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Capacity, </a:t>
            </a:r>
            <a:r>
              <a:rPr i="1" lang="en"/>
              <a:t>finding outliers</a:t>
            </a:r>
            <a:endParaRPr i="1"/>
          </a:p>
        </p:txBody>
      </p:sp>
      <p:pic>
        <p:nvPicPr>
          <p:cNvPr id="1196" name="Google Shape;1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46925"/>
            <a:ext cx="3723800" cy="32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9"/>
          <p:cNvSpPr txBox="1"/>
          <p:nvPr/>
        </p:nvSpPr>
        <p:spPr>
          <a:xfrm>
            <a:off x="910250" y="2072863"/>
            <a:ext cx="3496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What are the outliers within the data?</a:t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8" name="Google Shape;1198;p39"/>
          <p:cNvSpPr txBox="1"/>
          <p:nvPr/>
        </p:nvSpPr>
        <p:spPr>
          <a:xfrm>
            <a:off x="7623450" y="113775"/>
            <a:ext cx="62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0"/>
          <p:cNvSpPr txBox="1"/>
          <p:nvPr>
            <p:ph type="title"/>
          </p:nvPr>
        </p:nvSpPr>
        <p:spPr>
          <a:xfrm>
            <a:off x="961975" y="568925"/>
            <a:ext cx="7251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Capacity Per City</a:t>
            </a:r>
            <a:endParaRPr/>
          </a:p>
        </p:txBody>
      </p:sp>
      <p:pic>
        <p:nvPicPr>
          <p:cNvPr id="1204" name="Google Shape;1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1366125"/>
            <a:ext cx="3744700" cy="32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40"/>
          <p:cNvSpPr txBox="1"/>
          <p:nvPr/>
        </p:nvSpPr>
        <p:spPr>
          <a:xfrm>
            <a:off x="1034400" y="2562888"/>
            <a:ext cx="319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idact Gothic"/>
                <a:ea typeface="Didact Gothic"/>
                <a:cs typeface="Didact Gothic"/>
                <a:sym typeface="Didact Gothic"/>
              </a:rPr>
              <a:t>What is the parking capacity per city?</a:t>
            </a:r>
            <a:endParaRPr sz="23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06" name="Google Shape;1206;p40"/>
          <p:cNvSpPr txBox="1"/>
          <p:nvPr/>
        </p:nvSpPr>
        <p:spPr>
          <a:xfrm>
            <a:off x="7737225" y="93075"/>
            <a:ext cx="6207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Kailey</a:t>
            </a:r>
            <a:endParaRPr sz="1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king Control App MK Campaign by Slidesgo">
  <a:themeElements>
    <a:clrScheme name="Simple Light">
      <a:dk1>
        <a:srgbClr val="FF5791"/>
      </a:dk1>
      <a:lt1>
        <a:srgbClr val="282980"/>
      </a:lt1>
      <a:dk2>
        <a:srgbClr val="CFDCFF"/>
      </a:dk2>
      <a:lt2>
        <a:srgbClr val="FFFFFF"/>
      </a:lt2>
      <a:accent1>
        <a:srgbClr val="7996FA"/>
      </a:accent1>
      <a:accent2>
        <a:srgbClr val="467DF7"/>
      </a:accent2>
      <a:accent3>
        <a:srgbClr val="FFCAEB"/>
      </a:accent3>
      <a:accent4>
        <a:srgbClr val="FFFFFF"/>
      </a:accent4>
      <a:accent5>
        <a:srgbClr val="FFFFFF"/>
      </a:accent5>
      <a:accent6>
        <a:srgbClr val="FFFFFF"/>
      </a:accent6>
      <a:hlink>
        <a:srgbClr val="2829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