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437-4DC0-3813-CC32-20DA3C29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99F2-75C8-94F4-AB6E-3A25F76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7D43-F980-F302-B82B-0C2DDCD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7569-3824-D06E-B80C-2F6F7CAB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88B7-F3EF-FC24-A9FA-B6E44923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9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A1DE-6EFE-B3C0-6F54-5040C58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A8D8-423E-7DD5-44E2-2CD6CE50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63A2-AD94-5DB9-E830-6BBC1FD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D30-82D3-241B-4E65-4E648C35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A458-07C8-3E15-88AD-1894C1AC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24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B4383-1722-91DC-C6D8-95B93991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1CD7-06B2-5093-2333-85CCAA5C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E50-6FA5-9085-6909-F8B1DB5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B66D-628A-8FAF-B423-4F101CCE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744C-4DDD-C7A9-6312-3A70F7B3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E30-EEDC-513A-07C2-0774D65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79B5-BEE0-404E-E338-A7E1F5F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2FD1-B487-1960-B815-24F31A4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5FF-1616-705B-E417-A32853D2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2643-1170-2BCA-90F4-2CD2857C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1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781B-6D13-66A2-8093-099EFB0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E303-8816-2BDA-462F-5E4BF119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87F5-3400-DE8F-9EE5-9E5108DE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BC55-500E-75EC-3249-4B5D8864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4072-ED1B-3151-0D17-B2B79DEE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66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7005-D1C1-CE8C-2D2D-21FA54D7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A279-E865-CB2B-EC45-6F4668DF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6BA9-4703-F025-A259-EEE5BEE1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DD38-4B59-ADBD-4606-A500BEE4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E80B-B394-A315-F65F-61EAE23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20CF-AAA2-0033-9E4D-C3B8F2BE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6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D2B-ADF9-A557-0870-82089CF1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89DF-95A9-DF5B-FC03-2C05FDE8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B85D-F6E4-7B51-94D6-EFCBC00C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4ADFE-BDD7-6AF3-C5C8-356FABDC8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734C-4408-1375-015D-AE965D511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C5EB3-694C-0579-C444-7644001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2004-ABF0-6384-2D16-925A61CC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6D62B-FE07-3580-BC34-AEAFC1A5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1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F3C-11C4-60FE-1986-C9C0711C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3E4CF-CE6E-18AF-BDFB-AB9F42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B3B5-7201-44E8-541E-67DDB180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B2735-A57E-F5E6-A107-D252FD9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83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CB3E-F917-B2A8-73F7-DD95345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60D0-548E-BE68-C8E4-C39E19C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68E4-2CB9-DEC5-60B8-7A84DF59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42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1BD-774D-DD0C-C64E-8B387B8F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8420-90AF-B1DE-89D5-835116A9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A37E-2842-5085-0AAA-A1429628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5366-6716-69C8-3527-13C8E2A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6B84-2144-3CD2-6158-F96C1963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E64B-5003-9E82-EF91-6947F88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9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3862-3753-D3BD-90B2-24AC215B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53E5-C07D-7E8D-6D7A-F033319A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F487-5290-C1AC-E54F-1B0FE9F4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103A-F199-B540-A8FA-FF5EE923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872F-EEF5-09B3-3E94-A8091C14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34E-10A0-5E2D-600A-D2318343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2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08EBC-DA63-A0DE-6DED-A58888B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0B0A-D94F-5605-22E2-52F9C94C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5627-5F34-37D2-B872-9CF59B86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24F9-5811-2549-945A-E4862CBA3FD3}" type="datetimeFigureOut">
              <a:rPr lang="en-DE" smtClean="0"/>
              <a:t>23.06.24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22B1-6468-D3A2-23E5-9B8590F14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078-0D37-8274-24C7-63E00B4A5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2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8D7-91D5-F5EE-5538-5C115A129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5419-EBED-3BD6-ECBB-22752A8BB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3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F66D5-CC16-DB51-82BF-431FFDCEB84E}"/>
              </a:ext>
            </a:extLst>
          </p:cNvPr>
          <p:cNvSpPr/>
          <p:nvPr/>
        </p:nvSpPr>
        <p:spPr>
          <a:xfrm>
            <a:off x="1524000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are you good at?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99B76-94CC-9DE1-52AC-40000E21E378}"/>
              </a:ext>
            </a:extLst>
          </p:cNvPr>
          <p:cNvSpPr/>
          <p:nvPr/>
        </p:nvSpPr>
        <p:spPr>
          <a:xfrm>
            <a:off x="4650828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interests you?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A2A4A-41BE-FF88-CD26-6C62B79C81EC}"/>
              </a:ext>
            </a:extLst>
          </p:cNvPr>
          <p:cNvSpPr/>
          <p:nvPr/>
        </p:nvSpPr>
        <p:spPr>
          <a:xfrm>
            <a:off x="7777656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fits your study?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685D3-D046-51AD-A4E7-2BDA68C00522}"/>
              </a:ext>
            </a:extLst>
          </p:cNvPr>
          <p:cNvSpPr/>
          <p:nvPr/>
        </p:nvSpPr>
        <p:spPr>
          <a:xfrm>
            <a:off x="4650828" y="3042746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Potential ideas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4E8136-4628-358B-6A69-85810E44A1D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3936125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3BAA80-7102-47B5-C75C-0DD1FA07CE7D}"/>
              </a:ext>
            </a:extLst>
          </p:cNvPr>
          <p:cNvCxnSpPr>
            <a:stCxn id="6" idx="2"/>
          </p:cNvCxnSpPr>
          <p:nvPr/>
        </p:nvCxnSpPr>
        <p:spPr>
          <a:xfrm rot="5400000">
            <a:off x="5499539" y="2609193"/>
            <a:ext cx="86710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CDEE05-512A-C67A-9EB8-5ACDC75C43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7062953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FB260-96CE-C3FD-2B75-26EC483AF73D}"/>
              </a:ext>
            </a:extLst>
          </p:cNvPr>
          <p:cNvSpPr/>
          <p:nvPr/>
        </p:nvSpPr>
        <p:spPr>
          <a:xfrm>
            <a:off x="1523999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Has this been adressed before?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16920-58E4-6675-5C48-DD5C871B7D34}"/>
              </a:ext>
            </a:extLst>
          </p:cNvPr>
          <p:cNvSpPr/>
          <p:nvPr/>
        </p:nvSpPr>
        <p:spPr>
          <a:xfrm>
            <a:off x="4650827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there someone to supervise?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C8FED-36DF-7B36-6A70-5F35D4BEFB21}"/>
              </a:ext>
            </a:extLst>
          </p:cNvPr>
          <p:cNvSpPr/>
          <p:nvPr/>
        </p:nvSpPr>
        <p:spPr>
          <a:xfrm>
            <a:off x="7777656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it relevant?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13739ED-F0DE-8705-BE93-04B74B16AC7C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rot="5400000" flipH="1" flipV="1">
            <a:off x="4112173" y="2977056"/>
            <a:ext cx="515007" cy="31268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FDFFEF-0F42-589E-CE10-7A22488F3846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rot="5400000" flipH="1" flipV="1">
            <a:off x="5675587" y="4540470"/>
            <a:ext cx="5150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71F909-7B0D-BDC0-BB2F-A5C31F8602E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rot="16200000" flipV="1">
            <a:off x="7239002" y="2977056"/>
            <a:ext cx="515007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2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956710-1A24-E0CC-EA46-192CC0BC8B01}"/>
              </a:ext>
            </a:extLst>
          </p:cNvPr>
          <p:cNvSpPr/>
          <p:nvPr/>
        </p:nvSpPr>
        <p:spPr>
          <a:xfrm>
            <a:off x="1454736" y="687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688C15-3CE1-46EA-8F85-12D27F99E5F8}"/>
              </a:ext>
            </a:extLst>
          </p:cNvPr>
          <p:cNvSpPr/>
          <p:nvPr/>
        </p:nvSpPr>
        <p:spPr>
          <a:xfrm>
            <a:off x="3399360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EFE830-3D0D-87CD-2D57-C17672E50762}"/>
              </a:ext>
            </a:extLst>
          </p:cNvPr>
          <p:cNvSpPr/>
          <p:nvPr/>
        </p:nvSpPr>
        <p:spPr>
          <a:xfrm>
            <a:off x="5343984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F95CFA-30F1-939E-E69B-6F6547FFE2F3}"/>
              </a:ext>
            </a:extLst>
          </p:cNvPr>
          <p:cNvSpPr/>
          <p:nvPr/>
        </p:nvSpPr>
        <p:spPr>
          <a:xfrm>
            <a:off x="7288608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4AFBF-51A9-401F-C980-24D7A3791449}"/>
              </a:ext>
            </a:extLst>
          </p:cNvPr>
          <p:cNvSpPr/>
          <p:nvPr/>
        </p:nvSpPr>
        <p:spPr>
          <a:xfrm>
            <a:off x="9233232" y="687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0EE455-1DD8-032D-4458-1E138C67ADEF}"/>
              </a:ext>
            </a:extLst>
          </p:cNvPr>
          <p:cNvCxnSpPr>
            <a:stCxn id="2" idx="6"/>
            <a:endCxn id="5" idx="2"/>
          </p:cNvCxnSpPr>
          <p:nvPr/>
        </p:nvCxnSpPr>
        <p:spPr>
          <a:xfrm>
            <a:off x="2630424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928447-22AD-F0CE-2A2F-220CE4A5C2C9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4575048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E137A-47A0-45BA-0CB6-B76B7A0D3317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519672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D1A7B-A8D4-6709-6147-12C82E8CECE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8464296" y="6598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8B71DE8-911A-80B5-0FD7-2B905668C05E}"/>
              </a:ext>
            </a:extLst>
          </p:cNvPr>
          <p:cNvSpPr/>
          <p:nvPr/>
        </p:nvSpPr>
        <p:spPr>
          <a:xfrm>
            <a:off x="1454736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315277-69EB-900C-447A-36C0800710FB}"/>
              </a:ext>
            </a:extLst>
          </p:cNvPr>
          <p:cNvSpPr/>
          <p:nvPr/>
        </p:nvSpPr>
        <p:spPr>
          <a:xfrm>
            <a:off x="3399360" y="14530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E3F4D9-3948-DE66-74FD-6FD1D0051DE9}"/>
              </a:ext>
            </a:extLst>
          </p:cNvPr>
          <p:cNvSpPr/>
          <p:nvPr/>
        </p:nvSpPr>
        <p:spPr>
          <a:xfrm>
            <a:off x="5343984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E1E109-CC45-09FD-B042-9ABCDAFC8EC1}"/>
              </a:ext>
            </a:extLst>
          </p:cNvPr>
          <p:cNvSpPr/>
          <p:nvPr/>
        </p:nvSpPr>
        <p:spPr>
          <a:xfrm>
            <a:off x="7288608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DF0AAE4-DE26-0DE6-997E-E650D4010775}"/>
              </a:ext>
            </a:extLst>
          </p:cNvPr>
          <p:cNvSpPr/>
          <p:nvPr/>
        </p:nvSpPr>
        <p:spPr>
          <a:xfrm>
            <a:off x="9233232" y="14530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DA454B-9A9C-2203-64B9-114B1C5473DB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2630424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700486-5C96-F1E9-77B4-FC797BFBE017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4575048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9EA0A4-E0FC-D099-5D8E-AC061F365126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6519672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FAABA3-7CE8-F7F7-AD57-64032E6F318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464296" y="20441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460BA51-05F6-6226-34CC-752A8B0C0E24}"/>
              </a:ext>
            </a:extLst>
          </p:cNvPr>
          <p:cNvSpPr/>
          <p:nvPr/>
        </p:nvSpPr>
        <p:spPr>
          <a:xfrm>
            <a:off x="1454736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9C156F-4F95-2F00-9D44-66530ED7B6E1}"/>
              </a:ext>
            </a:extLst>
          </p:cNvPr>
          <p:cNvSpPr/>
          <p:nvPr/>
        </p:nvSpPr>
        <p:spPr>
          <a:xfrm>
            <a:off x="3399360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96ED88E-8EC2-AE11-9440-583E0FDC01BA}"/>
              </a:ext>
            </a:extLst>
          </p:cNvPr>
          <p:cNvSpPr/>
          <p:nvPr/>
        </p:nvSpPr>
        <p:spPr>
          <a:xfrm>
            <a:off x="5343984" y="28373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19D34A-B263-27C5-B90B-3DD5849A80BA}"/>
              </a:ext>
            </a:extLst>
          </p:cNvPr>
          <p:cNvSpPr/>
          <p:nvPr/>
        </p:nvSpPr>
        <p:spPr>
          <a:xfrm>
            <a:off x="7288608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CC1FE0-5BBD-071D-5C96-25E0E9E3A87F}"/>
              </a:ext>
            </a:extLst>
          </p:cNvPr>
          <p:cNvSpPr/>
          <p:nvPr/>
        </p:nvSpPr>
        <p:spPr>
          <a:xfrm>
            <a:off x="9233232" y="28373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E5B815-8A37-076F-7303-63A56CF90BAE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2630424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FD9E07-D6EC-CCE9-E62B-7D1A6C4FB5AC}"/>
              </a:ext>
            </a:extLst>
          </p:cNvPr>
          <p:cNvCxnSpPr>
            <a:stCxn id="40" idx="6"/>
            <a:endCxn id="41" idx="2"/>
          </p:cNvCxnSpPr>
          <p:nvPr/>
        </p:nvCxnSpPr>
        <p:spPr>
          <a:xfrm>
            <a:off x="4575048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3D8515-6B54-852F-6B9B-BAFEA13CE04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6519672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445006-CD8F-C599-40BA-10A1FA38564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8464296" y="34284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1DDF809-1BA0-65BA-FA61-4FA09808D878}"/>
              </a:ext>
            </a:extLst>
          </p:cNvPr>
          <p:cNvSpPr/>
          <p:nvPr/>
        </p:nvSpPr>
        <p:spPr>
          <a:xfrm>
            <a:off x="1454736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604751-5EB2-E069-14A0-190C73FF40FB}"/>
              </a:ext>
            </a:extLst>
          </p:cNvPr>
          <p:cNvSpPr/>
          <p:nvPr/>
        </p:nvSpPr>
        <p:spPr>
          <a:xfrm>
            <a:off x="3399360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BE3BED-CA19-7212-9747-6F483875E824}"/>
              </a:ext>
            </a:extLst>
          </p:cNvPr>
          <p:cNvSpPr/>
          <p:nvPr/>
        </p:nvSpPr>
        <p:spPr>
          <a:xfrm>
            <a:off x="5343984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1036C2-2EDA-36FE-3E51-C11A462FBAEB}"/>
              </a:ext>
            </a:extLst>
          </p:cNvPr>
          <p:cNvSpPr/>
          <p:nvPr/>
        </p:nvSpPr>
        <p:spPr>
          <a:xfrm>
            <a:off x="7288608" y="4221637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10D7B0-4D67-5915-4454-7F16BEF1F754}"/>
              </a:ext>
            </a:extLst>
          </p:cNvPr>
          <p:cNvSpPr/>
          <p:nvPr/>
        </p:nvSpPr>
        <p:spPr>
          <a:xfrm>
            <a:off x="9233232" y="4221637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693BC4-A98A-3D09-997A-40C2AE44BBA2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>
            <a:off x="2630424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48CFF8-F1B9-2E9D-5688-C811562036EE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>
            <a:off x="4575048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30B3003-3546-8190-4FF2-C113BDD580E7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>
            <a:off x="6519672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CC7882-520B-A02C-BE4F-3DD6F2DB9FE5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8464296" y="4812774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2F61C40-31F2-D649-CD01-EBE28D00FDA3}"/>
              </a:ext>
            </a:extLst>
          </p:cNvPr>
          <p:cNvSpPr/>
          <p:nvPr/>
        </p:nvSpPr>
        <p:spPr>
          <a:xfrm>
            <a:off x="1454736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1960s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EB5253F-40E1-F195-637F-C7F2640052D6}"/>
              </a:ext>
            </a:extLst>
          </p:cNvPr>
          <p:cNvSpPr/>
          <p:nvPr/>
        </p:nvSpPr>
        <p:spPr>
          <a:xfrm>
            <a:off x="3399360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1980s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0092D3C-EEC1-14FB-B843-83F5DECF6AB3}"/>
              </a:ext>
            </a:extLst>
          </p:cNvPr>
          <p:cNvSpPr/>
          <p:nvPr/>
        </p:nvSpPr>
        <p:spPr>
          <a:xfrm>
            <a:off x="5343984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1990s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F5A573-5205-1A2F-7F67-A8552329E035}"/>
              </a:ext>
            </a:extLst>
          </p:cNvPr>
          <p:cNvSpPr/>
          <p:nvPr/>
        </p:nvSpPr>
        <p:spPr>
          <a:xfrm>
            <a:off x="7288608" y="5605936"/>
            <a:ext cx="1175688" cy="1182274"/>
          </a:xfrm>
          <a:prstGeom prst="ellips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2000s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E36304F-1ADA-B048-3520-FA41985F8E69}"/>
              </a:ext>
            </a:extLst>
          </p:cNvPr>
          <p:cNvSpPr/>
          <p:nvPr/>
        </p:nvSpPr>
        <p:spPr>
          <a:xfrm>
            <a:off x="9233232" y="5605936"/>
            <a:ext cx="1175688" cy="1182274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today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A44D56-5419-E94C-F4A9-BA9B9B2DD365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>
            <a:off x="2630424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E5C78-FFD9-A16A-DCB5-9AF37EC740C8}"/>
              </a:ext>
            </a:extLst>
          </p:cNvPr>
          <p:cNvCxnSpPr>
            <a:stCxn id="67" idx="6"/>
            <a:endCxn id="68" idx="2"/>
          </p:cNvCxnSpPr>
          <p:nvPr/>
        </p:nvCxnSpPr>
        <p:spPr>
          <a:xfrm>
            <a:off x="4575048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8185B-5B80-F0D3-13F8-140A67A7DC3E}"/>
              </a:ext>
            </a:extLst>
          </p:cNvPr>
          <p:cNvCxnSpPr>
            <a:stCxn id="68" idx="6"/>
            <a:endCxn id="69" idx="2"/>
          </p:cNvCxnSpPr>
          <p:nvPr/>
        </p:nvCxnSpPr>
        <p:spPr>
          <a:xfrm>
            <a:off x="6519672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468DA3-450E-A56E-05E5-B31BD2492DD7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>
            <a:off x="8464296" y="6197073"/>
            <a:ext cx="7689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76F4AFBF-51A9-401F-C980-24D7A3791449}"/>
              </a:ext>
            </a:extLst>
          </p:cNvPr>
          <p:cNvSpPr/>
          <p:nvPr/>
        </p:nvSpPr>
        <p:spPr>
          <a:xfrm>
            <a:off x="2796571" y="649200"/>
            <a:ext cx="2456745" cy="24705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3E00E4-46E2-A19E-4403-C1E99953B259}"/>
              </a:ext>
            </a:extLst>
          </p:cNvPr>
          <p:cNvSpPr/>
          <p:nvPr/>
        </p:nvSpPr>
        <p:spPr>
          <a:xfrm>
            <a:off x="1263607" y="649200"/>
            <a:ext cx="2456745" cy="24705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273A6-6B6B-DC28-AC40-01AAD80828F0}"/>
              </a:ext>
            </a:extLst>
          </p:cNvPr>
          <p:cNvSpPr txBox="1"/>
          <p:nvPr/>
        </p:nvSpPr>
        <p:spPr>
          <a:xfrm>
            <a:off x="1239735" y="1622843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Scripting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9EE60-B701-6D48-B43D-F600C0850EB8}"/>
              </a:ext>
            </a:extLst>
          </p:cNvPr>
          <p:cNvSpPr txBox="1"/>
          <p:nvPr/>
        </p:nvSpPr>
        <p:spPr>
          <a:xfrm>
            <a:off x="3991829" y="1622843"/>
            <a:ext cx="84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88086-0692-2AA8-A783-172AD82BFDF0}"/>
              </a:ext>
            </a:extLst>
          </p:cNvPr>
          <p:cNvSpPr txBox="1"/>
          <p:nvPr/>
        </p:nvSpPr>
        <p:spPr>
          <a:xfrm>
            <a:off x="5636271" y="747262"/>
            <a:ext cx="1941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JavaScript?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13C125D-EE6C-022A-C637-9830BF240B6B}"/>
              </a:ext>
            </a:extLst>
          </p:cNvPr>
          <p:cNvSpPr/>
          <p:nvPr/>
        </p:nvSpPr>
        <p:spPr>
          <a:xfrm>
            <a:off x="2772699" y="920085"/>
            <a:ext cx="923782" cy="1928739"/>
          </a:xfrm>
          <a:custGeom>
            <a:avLst/>
            <a:gdLst>
              <a:gd name="connsiteX0" fmla="*/ 461891 w 923782"/>
              <a:gd name="connsiteY0" fmla="*/ 0 h 1928739"/>
              <a:gd name="connsiteX1" fmla="*/ 476769 w 923782"/>
              <a:gd name="connsiteY1" fmla="*/ 11187 h 1928739"/>
              <a:gd name="connsiteX2" fmla="*/ 923782 w 923782"/>
              <a:gd name="connsiteY2" fmla="*/ 964369 h 1928739"/>
              <a:gd name="connsiteX3" fmla="*/ 476769 w 923782"/>
              <a:gd name="connsiteY3" fmla="*/ 1917551 h 1928739"/>
              <a:gd name="connsiteX4" fmla="*/ 461891 w 923782"/>
              <a:gd name="connsiteY4" fmla="*/ 1928739 h 1928739"/>
              <a:gd name="connsiteX5" fmla="*/ 447014 w 923782"/>
              <a:gd name="connsiteY5" fmla="*/ 1917551 h 1928739"/>
              <a:gd name="connsiteX6" fmla="*/ 0 w 923782"/>
              <a:gd name="connsiteY6" fmla="*/ 964369 h 1928739"/>
              <a:gd name="connsiteX7" fmla="*/ 447014 w 923782"/>
              <a:gd name="connsiteY7" fmla="*/ 11187 h 192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782" h="1928739">
                <a:moveTo>
                  <a:pt x="461891" y="0"/>
                </a:moveTo>
                <a:lnTo>
                  <a:pt x="476769" y="11187"/>
                </a:lnTo>
                <a:cubicBezTo>
                  <a:pt x="749771" y="237751"/>
                  <a:pt x="923782" y="580625"/>
                  <a:pt x="923782" y="964369"/>
                </a:cubicBezTo>
                <a:cubicBezTo>
                  <a:pt x="923782" y="1348113"/>
                  <a:pt x="749771" y="1690987"/>
                  <a:pt x="476769" y="1917551"/>
                </a:cubicBezTo>
                <a:lnTo>
                  <a:pt x="461891" y="1928739"/>
                </a:lnTo>
                <a:lnTo>
                  <a:pt x="447014" y="1917551"/>
                </a:lnTo>
                <a:cubicBezTo>
                  <a:pt x="174011" y="1690987"/>
                  <a:pt x="0" y="1348113"/>
                  <a:pt x="0" y="964369"/>
                </a:cubicBezTo>
                <a:cubicBezTo>
                  <a:pt x="0" y="580625"/>
                  <a:pt x="174011" y="237751"/>
                  <a:pt x="447014" y="11187"/>
                </a:cubicBezTo>
                <a:close/>
              </a:path>
            </a:pathLst>
          </a:cu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57383-C75D-B7AD-72E4-E1787FB1F01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189774" y="1008872"/>
            <a:ext cx="2446497" cy="613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601F2B3-827F-38F6-409C-042EA54B9700}"/>
              </a:ext>
            </a:extLst>
          </p:cNvPr>
          <p:cNvSpPr/>
          <p:nvPr/>
        </p:nvSpPr>
        <p:spPr>
          <a:xfrm>
            <a:off x="2796571" y="3733678"/>
            <a:ext cx="2456745" cy="247050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1ECFE-72AD-4DDD-CAAE-46819ED511CF}"/>
              </a:ext>
            </a:extLst>
          </p:cNvPr>
          <p:cNvSpPr/>
          <p:nvPr/>
        </p:nvSpPr>
        <p:spPr>
          <a:xfrm>
            <a:off x="1263607" y="3733678"/>
            <a:ext cx="2456745" cy="24705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9D314A5-9618-216D-595F-82A0EF4F823D}"/>
              </a:ext>
            </a:extLst>
          </p:cNvPr>
          <p:cNvSpPr/>
          <p:nvPr/>
        </p:nvSpPr>
        <p:spPr>
          <a:xfrm>
            <a:off x="2772699" y="4004563"/>
            <a:ext cx="923782" cy="1928739"/>
          </a:xfrm>
          <a:custGeom>
            <a:avLst/>
            <a:gdLst>
              <a:gd name="connsiteX0" fmla="*/ 461891 w 923782"/>
              <a:gd name="connsiteY0" fmla="*/ 0 h 1928739"/>
              <a:gd name="connsiteX1" fmla="*/ 476769 w 923782"/>
              <a:gd name="connsiteY1" fmla="*/ 11187 h 1928739"/>
              <a:gd name="connsiteX2" fmla="*/ 923782 w 923782"/>
              <a:gd name="connsiteY2" fmla="*/ 964369 h 1928739"/>
              <a:gd name="connsiteX3" fmla="*/ 476769 w 923782"/>
              <a:gd name="connsiteY3" fmla="*/ 1917551 h 1928739"/>
              <a:gd name="connsiteX4" fmla="*/ 461891 w 923782"/>
              <a:gd name="connsiteY4" fmla="*/ 1928739 h 1928739"/>
              <a:gd name="connsiteX5" fmla="*/ 447014 w 923782"/>
              <a:gd name="connsiteY5" fmla="*/ 1917551 h 1928739"/>
              <a:gd name="connsiteX6" fmla="*/ 0 w 923782"/>
              <a:gd name="connsiteY6" fmla="*/ 964369 h 1928739"/>
              <a:gd name="connsiteX7" fmla="*/ 447014 w 923782"/>
              <a:gd name="connsiteY7" fmla="*/ 11187 h 192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3782" h="1928739">
                <a:moveTo>
                  <a:pt x="461891" y="0"/>
                </a:moveTo>
                <a:lnTo>
                  <a:pt x="476769" y="11187"/>
                </a:lnTo>
                <a:cubicBezTo>
                  <a:pt x="749771" y="237751"/>
                  <a:pt x="923782" y="580625"/>
                  <a:pt x="923782" y="964369"/>
                </a:cubicBezTo>
                <a:cubicBezTo>
                  <a:pt x="923782" y="1348113"/>
                  <a:pt x="749771" y="1690987"/>
                  <a:pt x="476769" y="1917551"/>
                </a:cubicBezTo>
                <a:lnTo>
                  <a:pt x="461891" y="1928739"/>
                </a:lnTo>
                <a:lnTo>
                  <a:pt x="447014" y="1917551"/>
                </a:lnTo>
                <a:cubicBezTo>
                  <a:pt x="174011" y="1690987"/>
                  <a:pt x="0" y="1348113"/>
                  <a:pt x="0" y="964369"/>
                </a:cubicBezTo>
                <a:cubicBezTo>
                  <a:pt x="0" y="580625"/>
                  <a:pt x="174011" y="237751"/>
                  <a:pt x="447014" y="11187"/>
                </a:cubicBezTo>
                <a:close/>
              </a:path>
            </a:pathLst>
          </a:cu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60000"/>
                <a:lumOff val="40000"/>
              </a:schemeClr>
            </a:bgClr>
          </a:patt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98900"/>
                      <a:gd name="connsiteY0" fmla="*/ 471599 h 943198"/>
                      <a:gd name="connsiteX1" fmla="*/ 699450 w 1398900"/>
                      <a:gd name="connsiteY1" fmla="*/ 0 h 943198"/>
                      <a:gd name="connsiteX2" fmla="*/ 1398900 w 1398900"/>
                      <a:gd name="connsiteY2" fmla="*/ 471599 h 943198"/>
                      <a:gd name="connsiteX3" fmla="*/ 699450 w 1398900"/>
                      <a:gd name="connsiteY3" fmla="*/ 943198 h 943198"/>
                      <a:gd name="connsiteX4" fmla="*/ 0 w 1398900"/>
                      <a:gd name="connsiteY4" fmla="*/ 471599 h 9431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98900" h="943198" extrusionOk="0">
                        <a:moveTo>
                          <a:pt x="0" y="471599"/>
                        </a:moveTo>
                        <a:cubicBezTo>
                          <a:pt x="-58807" y="174868"/>
                          <a:pt x="279965" y="12456"/>
                          <a:pt x="699450" y="0"/>
                        </a:cubicBezTo>
                        <a:cubicBezTo>
                          <a:pt x="1128529" y="9007"/>
                          <a:pt x="1348733" y="212737"/>
                          <a:pt x="1398900" y="471599"/>
                        </a:cubicBezTo>
                        <a:cubicBezTo>
                          <a:pt x="1381220" y="749322"/>
                          <a:pt x="1079594" y="977204"/>
                          <a:pt x="699450" y="943198"/>
                        </a:cubicBezTo>
                        <a:cubicBezTo>
                          <a:pt x="289577" y="930298"/>
                          <a:pt x="8270" y="736008"/>
                          <a:pt x="0" y="4715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5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8F40C406-7117-2CE9-673D-7D4F13A11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2400300"/>
            <a:ext cx="1854200" cy="185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4DA46-BFBE-A1BC-0033-E14221BA76A5}"/>
              </a:ext>
            </a:extLst>
          </p:cNvPr>
          <p:cNvSpPr txBox="1"/>
          <p:nvPr/>
        </p:nvSpPr>
        <p:spPr>
          <a:xfrm>
            <a:off x="159457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21BAE-8F22-4679-4C02-C17E7574002F}"/>
              </a:ext>
            </a:extLst>
          </p:cNvPr>
          <p:cNvSpPr txBox="1"/>
          <p:nvPr/>
        </p:nvSpPr>
        <p:spPr>
          <a:xfrm>
            <a:off x="156235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&lt;/guest1&gt;</a:t>
            </a:r>
          </a:p>
        </p:txBody>
      </p:sp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08536D02-25F1-142F-03C2-2C980AE0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5620" y="2400300"/>
            <a:ext cx="1854200" cy="1854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3F521-DFA7-D806-11B2-F3B05406C14B}"/>
              </a:ext>
            </a:extLst>
          </p:cNvPr>
          <p:cNvSpPr txBox="1"/>
          <p:nvPr/>
        </p:nvSpPr>
        <p:spPr>
          <a:xfrm>
            <a:off x="348099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95035-97E5-008D-09BF-7412FF2A828C}"/>
              </a:ext>
            </a:extLst>
          </p:cNvPr>
          <p:cNvSpPr txBox="1"/>
          <p:nvPr/>
        </p:nvSpPr>
        <p:spPr>
          <a:xfrm>
            <a:off x="344877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&lt;/guest2&gt;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2C80FE1-2EED-CA91-DFEA-4CF15A0E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9820" y="2400300"/>
            <a:ext cx="1854200" cy="185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C9E987-FC80-DF73-1916-3D57009995F9}"/>
              </a:ext>
            </a:extLst>
          </p:cNvPr>
          <p:cNvSpPr txBox="1"/>
          <p:nvPr/>
        </p:nvSpPr>
        <p:spPr>
          <a:xfrm>
            <a:off x="533519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&lt;guest3&gt;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6113D-1839-73A0-04EE-8BE6DB8C25A3}"/>
              </a:ext>
            </a:extLst>
          </p:cNvPr>
          <p:cNvSpPr txBox="1"/>
          <p:nvPr/>
        </p:nvSpPr>
        <p:spPr>
          <a:xfrm>
            <a:off x="530297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&lt;/guest3&gt;</a:t>
            </a:r>
          </a:p>
        </p:txBody>
      </p:sp>
      <p:pic>
        <p:nvPicPr>
          <p:cNvPr id="23" name="Graphic 22" descr="User outline">
            <a:extLst>
              <a:ext uri="{FF2B5EF4-FFF2-40B4-BE49-F238E27FC236}">
                <a16:creationId xmlns:a16="http://schemas.microsoft.com/office/drawing/2014/main" id="{266127ED-2C8B-55F5-9335-A313A7EC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4020" y="2400300"/>
            <a:ext cx="1854200" cy="1854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9AF07C-9D51-EAC5-0337-4A40416AC950}"/>
              </a:ext>
            </a:extLst>
          </p:cNvPr>
          <p:cNvSpPr txBox="1"/>
          <p:nvPr/>
        </p:nvSpPr>
        <p:spPr>
          <a:xfrm>
            <a:off x="7189398" y="20309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&lt;guest4&gt;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39639-36BA-A61C-700D-B5BC921F12A8}"/>
              </a:ext>
            </a:extLst>
          </p:cNvPr>
          <p:cNvSpPr txBox="1"/>
          <p:nvPr/>
        </p:nvSpPr>
        <p:spPr>
          <a:xfrm>
            <a:off x="7157178" y="42545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&lt;/guest4&gt;</a:t>
            </a:r>
          </a:p>
        </p:txBody>
      </p:sp>
    </p:spTree>
    <p:extLst>
      <p:ext uri="{BB962C8B-B14F-4D97-AF65-F5344CB8AC3E}">
        <p14:creationId xmlns:p14="http://schemas.microsoft.com/office/powerpoint/2010/main" val="346247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8F40C406-7117-2CE9-673D-7D4F13A11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100" y="3048000"/>
            <a:ext cx="1854200" cy="185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24DA46-BFBE-A1BC-0033-E14221BA76A5}"/>
              </a:ext>
            </a:extLst>
          </p:cNvPr>
          <p:cNvSpPr txBox="1"/>
          <p:nvPr/>
        </p:nvSpPr>
        <p:spPr>
          <a:xfrm>
            <a:off x="2318478" y="26786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21BAE-8F22-4679-4C02-C17E7574002F}"/>
              </a:ext>
            </a:extLst>
          </p:cNvPr>
          <p:cNvSpPr txBox="1"/>
          <p:nvPr/>
        </p:nvSpPr>
        <p:spPr>
          <a:xfrm>
            <a:off x="2286258" y="49022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&lt;/guest1&gt;</a:t>
            </a:r>
          </a:p>
        </p:txBody>
      </p:sp>
      <p:pic>
        <p:nvPicPr>
          <p:cNvPr id="12" name="Graphic 11" descr="User outline">
            <a:extLst>
              <a:ext uri="{FF2B5EF4-FFF2-40B4-BE49-F238E27FC236}">
                <a16:creationId xmlns:a16="http://schemas.microsoft.com/office/drawing/2014/main" id="{08536D02-25F1-142F-03C2-2C980AE0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9520" y="3048000"/>
            <a:ext cx="1854200" cy="1854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3F521-DFA7-D806-11B2-F3B05406C14B}"/>
              </a:ext>
            </a:extLst>
          </p:cNvPr>
          <p:cNvSpPr txBox="1"/>
          <p:nvPr/>
        </p:nvSpPr>
        <p:spPr>
          <a:xfrm>
            <a:off x="4204898" y="26786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&lt;guest2&gt;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95035-97E5-008D-09BF-7412FF2A828C}"/>
              </a:ext>
            </a:extLst>
          </p:cNvPr>
          <p:cNvSpPr txBox="1"/>
          <p:nvPr/>
        </p:nvSpPr>
        <p:spPr>
          <a:xfrm>
            <a:off x="4172678" y="49022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&lt;/guest2&gt;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E2C80FE1-2EED-CA91-DFEA-4CF15A0E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3720" y="3048000"/>
            <a:ext cx="1854200" cy="185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C9E987-FC80-DF73-1916-3D57009995F9}"/>
              </a:ext>
            </a:extLst>
          </p:cNvPr>
          <p:cNvSpPr txBox="1"/>
          <p:nvPr/>
        </p:nvSpPr>
        <p:spPr>
          <a:xfrm>
            <a:off x="6059098" y="26786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&lt;guest3&gt;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6113D-1839-73A0-04EE-8BE6DB8C25A3}"/>
              </a:ext>
            </a:extLst>
          </p:cNvPr>
          <p:cNvSpPr txBox="1"/>
          <p:nvPr/>
        </p:nvSpPr>
        <p:spPr>
          <a:xfrm>
            <a:off x="6026878" y="49022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&lt;/guest3&gt;</a:t>
            </a:r>
          </a:p>
        </p:txBody>
      </p:sp>
      <p:pic>
        <p:nvPicPr>
          <p:cNvPr id="23" name="Graphic 22" descr="User outline">
            <a:extLst>
              <a:ext uri="{FF2B5EF4-FFF2-40B4-BE49-F238E27FC236}">
                <a16:creationId xmlns:a16="http://schemas.microsoft.com/office/drawing/2014/main" id="{266127ED-2C8B-55F5-9335-A313A7EC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920" y="3048000"/>
            <a:ext cx="1854200" cy="1854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9AF07C-9D51-EAC5-0337-4A40416AC950}"/>
              </a:ext>
            </a:extLst>
          </p:cNvPr>
          <p:cNvSpPr txBox="1"/>
          <p:nvPr/>
        </p:nvSpPr>
        <p:spPr>
          <a:xfrm>
            <a:off x="7913298" y="2678668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&lt;guest4&gt;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39639-36BA-A61C-700D-B5BC921F12A8}"/>
              </a:ext>
            </a:extLst>
          </p:cNvPr>
          <p:cNvSpPr txBox="1"/>
          <p:nvPr/>
        </p:nvSpPr>
        <p:spPr>
          <a:xfrm>
            <a:off x="7881078" y="49022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&lt;/guest4&gt;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AF03F-2397-C4A7-29C7-63BAB324950E}"/>
              </a:ext>
            </a:extLst>
          </p:cNvPr>
          <p:cNvSpPr txBox="1"/>
          <p:nvPr/>
        </p:nvSpPr>
        <p:spPr>
          <a:xfrm>
            <a:off x="5131998" y="1983938"/>
            <a:ext cx="106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&lt;table1&gt;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D993-DB6F-F26C-6BF1-FBE8CCA77654}"/>
              </a:ext>
            </a:extLst>
          </p:cNvPr>
          <p:cNvSpPr txBox="1"/>
          <p:nvPr/>
        </p:nvSpPr>
        <p:spPr>
          <a:xfrm>
            <a:off x="5131998" y="5596930"/>
            <a:ext cx="113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&lt;/table1&gt;</a:t>
            </a:r>
          </a:p>
        </p:txBody>
      </p:sp>
    </p:spTree>
    <p:extLst>
      <p:ext uri="{BB962C8B-B14F-4D97-AF65-F5344CB8AC3E}">
        <p14:creationId xmlns:p14="http://schemas.microsoft.com/office/powerpoint/2010/main" val="139146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8934C-8E1E-32A1-2E08-8D6FAFAE2BC4}"/>
              </a:ext>
            </a:extLst>
          </p:cNvPr>
          <p:cNvSpPr/>
          <p:nvPr/>
        </p:nvSpPr>
        <p:spPr>
          <a:xfrm>
            <a:off x="254000" y="768350"/>
            <a:ext cx="1854200" cy="5321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Text Corpus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4D8CF-A3FD-BE2B-7C98-47139F6F01D8}"/>
              </a:ext>
            </a:extLst>
          </p:cNvPr>
          <p:cNvSpPr/>
          <p:nvPr/>
        </p:nvSpPr>
        <p:spPr>
          <a:xfrm>
            <a:off x="2273300" y="768350"/>
            <a:ext cx="1854200" cy="1638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4FACE-4AA6-74ED-65B0-77A17B88A92E}"/>
              </a:ext>
            </a:extLst>
          </p:cNvPr>
          <p:cNvSpPr/>
          <p:nvPr/>
        </p:nvSpPr>
        <p:spPr>
          <a:xfrm>
            <a:off x="2273300" y="2609850"/>
            <a:ext cx="1854200" cy="1638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09DE1-2F25-D5FE-D1BD-3B32FFF97C70}"/>
              </a:ext>
            </a:extLst>
          </p:cNvPr>
          <p:cNvSpPr/>
          <p:nvPr/>
        </p:nvSpPr>
        <p:spPr>
          <a:xfrm>
            <a:off x="2273300" y="4451350"/>
            <a:ext cx="1854200" cy="1638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EF09D3-C54D-56C1-1F9C-DC8F911E1066}"/>
              </a:ext>
            </a:extLst>
          </p:cNvPr>
          <p:cNvSpPr/>
          <p:nvPr/>
        </p:nvSpPr>
        <p:spPr>
          <a:xfrm>
            <a:off x="4292600" y="768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47F52-F660-90B2-DA2C-BB1FFD7F884E}"/>
              </a:ext>
            </a:extLst>
          </p:cNvPr>
          <p:cNvSpPr/>
          <p:nvPr/>
        </p:nvSpPr>
        <p:spPr>
          <a:xfrm>
            <a:off x="4292600" y="1320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443A1-C203-CCFC-6146-B97FB73EDC50}"/>
              </a:ext>
            </a:extLst>
          </p:cNvPr>
          <p:cNvSpPr/>
          <p:nvPr/>
        </p:nvSpPr>
        <p:spPr>
          <a:xfrm>
            <a:off x="4292600" y="1873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CEE1F-DAE9-7DF0-6176-2481DD2370DE}"/>
              </a:ext>
            </a:extLst>
          </p:cNvPr>
          <p:cNvSpPr/>
          <p:nvPr/>
        </p:nvSpPr>
        <p:spPr>
          <a:xfrm>
            <a:off x="4292600" y="26098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0ED6E5-0F01-BDB8-B3DB-CEB3BECCD294}"/>
              </a:ext>
            </a:extLst>
          </p:cNvPr>
          <p:cNvSpPr/>
          <p:nvPr/>
        </p:nvSpPr>
        <p:spPr>
          <a:xfrm>
            <a:off x="4292600" y="31623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E56CF-1EE5-8797-14DA-48D1964C456F}"/>
              </a:ext>
            </a:extLst>
          </p:cNvPr>
          <p:cNvSpPr/>
          <p:nvPr/>
        </p:nvSpPr>
        <p:spPr>
          <a:xfrm>
            <a:off x="4292600" y="37147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9EB487-076A-B87E-93BD-7D2DAAFB9C45}"/>
              </a:ext>
            </a:extLst>
          </p:cNvPr>
          <p:cNvSpPr/>
          <p:nvPr/>
        </p:nvSpPr>
        <p:spPr>
          <a:xfrm>
            <a:off x="4292600" y="4451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9A5D64-1EF7-75CB-2691-F02E8993A5EC}"/>
              </a:ext>
            </a:extLst>
          </p:cNvPr>
          <p:cNvSpPr/>
          <p:nvPr/>
        </p:nvSpPr>
        <p:spPr>
          <a:xfrm>
            <a:off x="4292600" y="5003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076C22-34C6-B563-C895-F723646F27C9}"/>
              </a:ext>
            </a:extLst>
          </p:cNvPr>
          <p:cNvSpPr/>
          <p:nvPr/>
        </p:nvSpPr>
        <p:spPr>
          <a:xfrm>
            <a:off x="4292600" y="5556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Sentence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95E660-8E97-48F8-0743-6A776CDFD402}"/>
              </a:ext>
            </a:extLst>
          </p:cNvPr>
          <p:cNvSpPr/>
          <p:nvPr/>
        </p:nvSpPr>
        <p:spPr>
          <a:xfrm>
            <a:off x="6311900" y="768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619EFA-405E-0D59-A2E9-91119055E3A1}"/>
              </a:ext>
            </a:extLst>
          </p:cNvPr>
          <p:cNvSpPr/>
          <p:nvPr/>
        </p:nvSpPr>
        <p:spPr>
          <a:xfrm>
            <a:off x="6311900" y="1320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50AA1-46E6-BEB5-94FB-3601D9BD6BEA}"/>
              </a:ext>
            </a:extLst>
          </p:cNvPr>
          <p:cNvSpPr/>
          <p:nvPr/>
        </p:nvSpPr>
        <p:spPr>
          <a:xfrm>
            <a:off x="6311900" y="1873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63AD2A-7B7F-E289-37C9-0E42D0CF49BB}"/>
              </a:ext>
            </a:extLst>
          </p:cNvPr>
          <p:cNvSpPr/>
          <p:nvPr/>
        </p:nvSpPr>
        <p:spPr>
          <a:xfrm>
            <a:off x="6311900" y="26098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80BB4E-1C49-38BF-8225-78D51A8B75E5}"/>
              </a:ext>
            </a:extLst>
          </p:cNvPr>
          <p:cNvSpPr/>
          <p:nvPr/>
        </p:nvSpPr>
        <p:spPr>
          <a:xfrm>
            <a:off x="6311900" y="31623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2DD62A-71C6-25D9-700C-AC04EF481A5C}"/>
              </a:ext>
            </a:extLst>
          </p:cNvPr>
          <p:cNvSpPr/>
          <p:nvPr/>
        </p:nvSpPr>
        <p:spPr>
          <a:xfrm>
            <a:off x="6311900" y="37147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BC3B87-277B-4FDB-9A00-F89F96BE8949}"/>
              </a:ext>
            </a:extLst>
          </p:cNvPr>
          <p:cNvSpPr/>
          <p:nvPr/>
        </p:nvSpPr>
        <p:spPr>
          <a:xfrm>
            <a:off x="6311900" y="44513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FBF937-F99E-0BE7-88CC-5D23AD444A11}"/>
              </a:ext>
            </a:extLst>
          </p:cNvPr>
          <p:cNvSpPr/>
          <p:nvPr/>
        </p:nvSpPr>
        <p:spPr>
          <a:xfrm>
            <a:off x="6311900" y="500380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D5CA1-ADAF-7B2A-5F3F-4872401274E9}"/>
              </a:ext>
            </a:extLst>
          </p:cNvPr>
          <p:cNvSpPr/>
          <p:nvPr/>
        </p:nvSpPr>
        <p:spPr>
          <a:xfrm>
            <a:off x="6311900" y="5556250"/>
            <a:ext cx="1854200" cy="533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/>
              <a:t>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D87605B-A6FB-F931-8534-40BB5355E1AD}"/>
              </a:ext>
            </a:extLst>
          </p:cNvPr>
          <p:cNvSpPr/>
          <p:nvPr/>
        </p:nvSpPr>
        <p:spPr>
          <a:xfrm>
            <a:off x="8331200" y="768350"/>
            <a:ext cx="1854200" cy="53213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3200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84843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EB38640-EC95-7EA3-80A6-CBA4E6953B48}"/>
              </a:ext>
            </a:extLst>
          </p:cNvPr>
          <p:cNvSpPr/>
          <p:nvPr/>
        </p:nvSpPr>
        <p:spPr>
          <a:xfrm>
            <a:off x="101600" y="2827721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Text Embedding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0CB348-848D-F1D0-48C6-5D6764AF9521}"/>
              </a:ext>
            </a:extLst>
          </p:cNvPr>
          <p:cNvSpPr/>
          <p:nvPr/>
        </p:nvSpPr>
        <p:spPr>
          <a:xfrm>
            <a:off x="3226675" y="19474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FAISS Vector Index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5601E1-6D38-4693-9E1D-371D1AA04049}"/>
              </a:ext>
            </a:extLst>
          </p:cNvPr>
          <p:cNvSpPr/>
          <p:nvPr/>
        </p:nvSpPr>
        <p:spPr>
          <a:xfrm>
            <a:off x="3226675" y="37762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UMAP Dimensionality Reduction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BBE059-3CF4-6AFE-31E5-C1F1ED4A0559}"/>
              </a:ext>
            </a:extLst>
          </p:cNvPr>
          <p:cNvSpPr/>
          <p:nvPr/>
        </p:nvSpPr>
        <p:spPr>
          <a:xfrm>
            <a:off x="6351750" y="29380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DBSCAN Clustering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2764912-4145-16C3-D8C6-3DDF239C7A9F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666125" y="2567590"/>
            <a:ext cx="560550" cy="880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336C4ED-B8D6-0536-C9AE-DC3B5018985A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66125" y="3447831"/>
            <a:ext cx="560550" cy="9485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8F757C2-85BC-EF66-5540-EA43864505F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791200" y="2567590"/>
            <a:ext cx="560550" cy="990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013DE3D-E428-EDBA-5FB0-73A234E770B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791200" y="3558190"/>
            <a:ext cx="560550" cy="8382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1D2ACEB-5F16-E201-ED74-9D462509DE04}"/>
              </a:ext>
            </a:extLst>
          </p:cNvPr>
          <p:cNvSpPr/>
          <p:nvPr/>
        </p:nvSpPr>
        <p:spPr>
          <a:xfrm>
            <a:off x="9196550" y="2938080"/>
            <a:ext cx="2564525" cy="1240220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564525"/>
                      <a:gd name="connsiteY0" fmla="*/ 206707 h 1240220"/>
                      <a:gd name="connsiteX1" fmla="*/ 206707 w 2564525"/>
                      <a:gd name="connsiteY1" fmla="*/ 0 h 1240220"/>
                      <a:gd name="connsiteX2" fmla="*/ 2357818 w 2564525"/>
                      <a:gd name="connsiteY2" fmla="*/ 0 h 1240220"/>
                      <a:gd name="connsiteX3" fmla="*/ 2564525 w 2564525"/>
                      <a:gd name="connsiteY3" fmla="*/ 206707 h 1240220"/>
                      <a:gd name="connsiteX4" fmla="*/ 2564525 w 2564525"/>
                      <a:gd name="connsiteY4" fmla="*/ 1033513 h 1240220"/>
                      <a:gd name="connsiteX5" fmla="*/ 2357818 w 2564525"/>
                      <a:gd name="connsiteY5" fmla="*/ 1240220 h 1240220"/>
                      <a:gd name="connsiteX6" fmla="*/ 206707 w 2564525"/>
                      <a:gd name="connsiteY6" fmla="*/ 1240220 h 1240220"/>
                      <a:gd name="connsiteX7" fmla="*/ 0 w 2564525"/>
                      <a:gd name="connsiteY7" fmla="*/ 1033513 h 1240220"/>
                      <a:gd name="connsiteX8" fmla="*/ 0 w 2564525"/>
                      <a:gd name="connsiteY8" fmla="*/ 206707 h 1240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64525" h="1240220" extrusionOk="0">
                        <a:moveTo>
                          <a:pt x="0" y="206707"/>
                        </a:moveTo>
                        <a:cubicBezTo>
                          <a:pt x="-5200" y="89339"/>
                          <a:pt x="80750" y="4427"/>
                          <a:pt x="206707" y="0"/>
                        </a:cubicBezTo>
                        <a:cubicBezTo>
                          <a:pt x="775030" y="132882"/>
                          <a:pt x="1288917" y="-84951"/>
                          <a:pt x="2357818" y="0"/>
                        </a:cubicBezTo>
                        <a:cubicBezTo>
                          <a:pt x="2458816" y="12855"/>
                          <a:pt x="2561166" y="111110"/>
                          <a:pt x="2564525" y="206707"/>
                        </a:cubicBezTo>
                        <a:cubicBezTo>
                          <a:pt x="2515705" y="302109"/>
                          <a:pt x="2499116" y="713918"/>
                          <a:pt x="2564525" y="1033513"/>
                        </a:cubicBezTo>
                        <a:cubicBezTo>
                          <a:pt x="2570313" y="1148361"/>
                          <a:pt x="2477593" y="1228667"/>
                          <a:pt x="2357818" y="1240220"/>
                        </a:cubicBezTo>
                        <a:cubicBezTo>
                          <a:pt x="1367440" y="1327859"/>
                          <a:pt x="894978" y="1167541"/>
                          <a:pt x="206707" y="1240220"/>
                        </a:cubicBezTo>
                        <a:cubicBezTo>
                          <a:pt x="91495" y="1230195"/>
                          <a:pt x="-12916" y="1165624"/>
                          <a:pt x="0" y="1033513"/>
                        </a:cubicBezTo>
                        <a:cubicBezTo>
                          <a:pt x="-6605" y="803162"/>
                          <a:pt x="-2922" y="504459"/>
                          <a:pt x="0" y="20670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Cluster Centroid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31D5979-B043-DBBD-C0E8-E723AC72C92F}"/>
              </a:ext>
            </a:extLst>
          </p:cNvPr>
          <p:cNvCxnSpPr>
            <a:stCxn id="6" idx="3"/>
            <a:endCxn id="39" idx="1"/>
          </p:cNvCxnSpPr>
          <p:nvPr/>
        </p:nvCxnSpPr>
        <p:spPr>
          <a:xfrm>
            <a:off x="8916275" y="3558190"/>
            <a:ext cx="280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24226</TotalTime>
  <Words>152</Words>
  <Application>Microsoft Macintosh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Hilzinger, Enzo</dc:creator>
  <cp:lastModifiedBy>Hilzinger, Enzo</cp:lastModifiedBy>
  <cp:revision>9</cp:revision>
  <dcterms:created xsi:type="dcterms:W3CDTF">2024-06-21T19:37:27Z</dcterms:created>
  <dcterms:modified xsi:type="dcterms:W3CDTF">2024-07-10T08:16:04Z</dcterms:modified>
</cp:coreProperties>
</file>