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7437-4DC0-3813-CC32-20DA3C291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699F2-75C8-94F4-AB6E-3A25F76D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47D43-F980-F302-B82B-0C2DDCDA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7569-3824-D06E-B80C-2F6F7CAB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88B7-F3EF-FC24-A9FA-B6E44923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93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A1DE-6EFE-B3C0-6F54-5040C581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7A8D8-423E-7DD5-44E2-2CD6CE508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563A2-AD94-5DB9-E830-6BBC1FD1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9D30-82D3-241B-4E65-4E648C35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A458-07C8-3E15-88AD-1894C1AC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245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B4383-1722-91DC-C6D8-95B939916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11CD7-06B2-5093-2333-85CCAA5C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79E50-6FA5-9085-6909-F8B1DB55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B66D-628A-8FAF-B423-4F101CCE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744C-4DDD-C7A9-6312-3A70F7B3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299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6E30-EEDC-513A-07C2-0774D651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79B5-BEE0-404E-E338-A7E1F5F1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2FD1-B487-1960-B815-24F31A42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75FF-1616-705B-E417-A32853D2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42643-1170-2BCA-90F4-2CD2857C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210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781B-6D13-66A2-8093-099EFB03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E303-8816-2BDA-462F-5E4BF119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B87F5-3400-DE8F-9EE5-9E5108DE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BC55-500E-75EC-3249-4B5D8864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4072-ED1B-3151-0D17-B2B79DEE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668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7005-D1C1-CE8C-2D2D-21FA54D7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A279-E865-CB2B-EC45-6F4668DF4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B6BA9-4703-F025-A259-EEE5BEE1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DD38-4B59-ADBD-4606-A500BEE4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E80B-B394-A315-F65F-61EAE233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C20CF-AAA2-0033-9E4D-C3B8F2BE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369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AD2B-ADF9-A557-0870-82089CF1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989DF-95A9-DF5B-FC03-2C05FDE8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3B85D-F6E4-7B51-94D6-EFCBC00CA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4ADFE-BDD7-6AF3-C5C8-356FABDC8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0734C-4408-1375-015D-AE965D511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C5EB3-694C-0579-C444-7644001D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B2004-ABF0-6384-2D16-925A61CC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6D62B-FE07-3580-BC34-AEAFC1A5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214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7F3C-11C4-60FE-1986-C9C0711C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3E4CF-CE6E-18AF-BDFB-AB9F42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DB3B5-7201-44E8-541E-67DDB180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B2735-A57E-F5E6-A107-D252FD95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838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7CB3E-F917-B2A8-73F7-DD95345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D60D0-548E-BE68-C8E4-C39E19C9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968E4-2CB9-DEC5-60B8-7A84DF59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842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21BD-774D-DD0C-C64E-8B387B8F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8420-90AF-B1DE-89D5-835116A9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2A37E-2842-5085-0AAA-A14296288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C5366-6716-69C8-3527-13C8E2AC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06B84-2144-3CD2-6158-F96C1963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E64B-5003-9E82-EF91-6947F886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93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3862-3753-D3BD-90B2-24AC215B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E53E5-C07D-7E8D-6D7A-F033319A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8F487-5290-C1AC-E54F-1B0FE9F44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103A-F199-B540-A8FA-FF5EE923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C872F-EEF5-09B3-3E94-A8091C14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D34E-10A0-5E2D-600A-D2318343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92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08EBC-DA63-A0DE-6DED-A58888B9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30B0A-D94F-5605-22E2-52F9C94C7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5627-5F34-37D2-B872-9CF59B863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722B1-6468-D3A2-23E5-9B8590F14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6078-0D37-8274-24C7-63E00B4A5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12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8D7-91D5-F5EE-5538-5C115A129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F5419-EBED-3BD6-ECBB-22752A8BB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535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6F66D5-CC16-DB51-82BF-431FFDCEB84E}"/>
              </a:ext>
            </a:extLst>
          </p:cNvPr>
          <p:cNvSpPr/>
          <p:nvPr/>
        </p:nvSpPr>
        <p:spPr>
          <a:xfrm>
            <a:off x="1524000" y="935421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What are you good at?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99B76-94CC-9DE1-52AC-40000E21E378}"/>
              </a:ext>
            </a:extLst>
          </p:cNvPr>
          <p:cNvSpPr/>
          <p:nvPr/>
        </p:nvSpPr>
        <p:spPr>
          <a:xfrm>
            <a:off x="4650828" y="935421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What interests you?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A2A4A-41BE-FF88-CD26-6C62B79C81EC}"/>
              </a:ext>
            </a:extLst>
          </p:cNvPr>
          <p:cNvSpPr/>
          <p:nvPr/>
        </p:nvSpPr>
        <p:spPr>
          <a:xfrm>
            <a:off x="7777656" y="935421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What fits your study?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685D3-D046-51AD-A4E7-2BDA68C00522}"/>
              </a:ext>
            </a:extLst>
          </p:cNvPr>
          <p:cNvSpPr/>
          <p:nvPr/>
        </p:nvSpPr>
        <p:spPr>
          <a:xfrm>
            <a:off x="4650828" y="3042746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Potential ideas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04E8136-4628-358B-6A69-85810E44A1DB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3936125" y="1045779"/>
            <a:ext cx="867105" cy="3126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3BAA80-7102-47B5-C75C-0DD1FA07CE7D}"/>
              </a:ext>
            </a:extLst>
          </p:cNvPr>
          <p:cNvCxnSpPr>
            <a:stCxn id="6" idx="2"/>
          </p:cNvCxnSpPr>
          <p:nvPr/>
        </p:nvCxnSpPr>
        <p:spPr>
          <a:xfrm rot="5400000">
            <a:off x="5499539" y="2609193"/>
            <a:ext cx="867105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3CDEE05-512A-C67A-9EB8-5ACDC75C43F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7062953" y="1045779"/>
            <a:ext cx="867105" cy="3126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3FB260-96CE-C3FD-2B75-26EC483AF73D}"/>
              </a:ext>
            </a:extLst>
          </p:cNvPr>
          <p:cNvSpPr/>
          <p:nvPr/>
        </p:nvSpPr>
        <p:spPr>
          <a:xfrm>
            <a:off x="1523999" y="4797973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Has this been adressed before?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B16920-58E4-6675-5C48-DD5C871B7D34}"/>
              </a:ext>
            </a:extLst>
          </p:cNvPr>
          <p:cNvSpPr/>
          <p:nvPr/>
        </p:nvSpPr>
        <p:spPr>
          <a:xfrm>
            <a:off x="4650827" y="4797973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Is there someone to supervise?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CC8FED-36DF-7B36-6A70-5F35D4BEFB21}"/>
              </a:ext>
            </a:extLst>
          </p:cNvPr>
          <p:cNvSpPr/>
          <p:nvPr/>
        </p:nvSpPr>
        <p:spPr>
          <a:xfrm>
            <a:off x="7777656" y="4797973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Is it relevant?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13739ED-F0DE-8705-BE93-04B74B16AC7C}"/>
              </a:ext>
            </a:extLst>
          </p:cNvPr>
          <p:cNvCxnSpPr>
            <a:stCxn id="17" idx="0"/>
            <a:endCxn id="8" idx="2"/>
          </p:cNvCxnSpPr>
          <p:nvPr/>
        </p:nvCxnSpPr>
        <p:spPr>
          <a:xfrm rot="5400000" flipH="1" flipV="1">
            <a:off x="4112173" y="2977056"/>
            <a:ext cx="515007" cy="31268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8FDFFEF-0F42-589E-CE10-7A22488F3846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rot="5400000" flipH="1" flipV="1">
            <a:off x="5675587" y="4540470"/>
            <a:ext cx="515007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D71F909-7B0D-BDC0-BB2F-A5C31F8602E0}"/>
              </a:ext>
            </a:extLst>
          </p:cNvPr>
          <p:cNvCxnSpPr>
            <a:stCxn id="19" idx="0"/>
            <a:endCxn id="8" idx="2"/>
          </p:cNvCxnSpPr>
          <p:nvPr/>
        </p:nvCxnSpPr>
        <p:spPr>
          <a:xfrm rot="16200000" flipV="1">
            <a:off x="7239002" y="2977056"/>
            <a:ext cx="515007" cy="3126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62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6F66D5-CC16-DB51-82BF-431FFDCEB84E}"/>
              </a:ext>
            </a:extLst>
          </p:cNvPr>
          <p:cNvSpPr/>
          <p:nvPr/>
        </p:nvSpPr>
        <p:spPr>
          <a:xfrm>
            <a:off x="1524000" y="935421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What are you good at?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99B76-94CC-9DE1-52AC-40000E21E378}"/>
              </a:ext>
            </a:extLst>
          </p:cNvPr>
          <p:cNvSpPr/>
          <p:nvPr/>
        </p:nvSpPr>
        <p:spPr>
          <a:xfrm>
            <a:off x="4650828" y="935421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What interests you?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A2A4A-41BE-FF88-CD26-6C62B79C81EC}"/>
              </a:ext>
            </a:extLst>
          </p:cNvPr>
          <p:cNvSpPr/>
          <p:nvPr/>
        </p:nvSpPr>
        <p:spPr>
          <a:xfrm>
            <a:off x="7777656" y="935421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What fits your study?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685D3-D046-51AD-A4E7-2BDA68C00522}"/>
              </a:ext>
            </a:extLst>
          </p:cNvPr>
          <p:cNvSpPr/>
          <p:nvPr/>
        </p:nvSpPr>
        <p:spPr>
          <a:xfrm>
            <a:off x="4650828" y="3042746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Potential ideas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04E8136-4628-358B-6A69-85810E44A1DB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3936125" y="1045779"/>
            <a:ext cx="867105" cy="3126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3BAA80-7102-47B5-C75C-0DD1FA07CE7D}"/>
              </a:ext>
            </a:extLst>
          </p:cNvPr>
          <p:cNvCxnSpPr>
            <a:stCxn id="6" idx="2"/>
          </p:cNvCxnSpPr>
          <p:nvPr/>
        </p:nvCxnSpPr>
        <p:spPr>
          <a:xfrm rot="5400000">
            <a:off x="5499539" y="2609193"/>
            <a:ext cx="867105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3CDEE05-512A-C67A-9EB8-5ACDC75C43F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7062953" y="1045779"/>
            <a:ext cx="867105" cy="3126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3FB260-96CE-C3FD-2B75-26EC483AF73D}"/>
              </a:ext>
            </a:extLst>
          </p:cNvPr>
          <p:cNvSpPr/>
          <p:nvPr/>
        </p:nvSpPr>
        <p:spPr>
          <a:xfrm>
            <a:off x="1523999" y="4797973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Has this been adressed before?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B16920-58E4-6675-5C48-DD5C871B7D34}"/>
              </a:ext>
            </a:extLst>
          </p:cNvPr>
          <p:cNvSpPr/>
          <p:nvPr/>
        </p:nvSpPr>
        <p:spPr>
          <a:xfrm>
            <a:off x="4650827" y="4797973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Is there someone to supervise?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CC8FED-36DF-7B36-6A70-5F35D4BEFB21}"/>
              </a:ext>
            </a:extLst>
          </p:cNvPr>
          <p:cNvSpPr/>
          <p:nvPr/>
        </p:nvSpPr>
        <p:spPr>
          <a:xfrm>
            <a:off x="7777656" y="4797973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Is it relevant?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13739ED-F0DE-8705-BE93-04B74B16AC7C}"/>
              </a:ext>
            </a:extLst>
          </p:cNvPr>
          <p:cNvCxnSpPr>
            <a:stCxn id="17" idx="0"/>
            <a:endCxn id="8" idx="2"/>
          </p:cNvCxnSpPr>
          <p:nvPr/>
        </p:nvCxnSpPr>
        <p:spPr>
          <a:xfrm rot="5400000" flipH="1" flipV="1">
            <a:off x="4112173" y="2977056"/>
            <a:ext cx="515007" cy="31268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8FDFFEF-0F42-589E-CE10-7A22488F3846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rot="5400000" flipH="1" flipV="1">
            <a:off x="5675587" y="4540470"/>
            <a:ext cx="515007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D71F909-7B0D-BDC0-BB2F-A5C31F8602E0}"/>
              </a:ext>
            </a:extLst>
          </p:cNvPr>
          <p:cNvCxnSpPr>
            <a:stCxn id="19" idx="0"/>
            <a:endCxn id="8" idx="2"/>
          </p:cNvCxnSpPr>
          <p:nvPr/>
        </p:nvCxnSpPr>
        <p:spPr>
          <a:xfrm rot="16200000" flipV="1">
            <a:off x="7239002" y="2977056"/>
            <a:ext cx="515007" cy="3126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7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Hilzinger, Enzo</dc:creator>
  <cp:lastModifiedBy>Hilzinger, Enzo</cp:lastModifiedBy>
  <cp:revision>2</cp:revision>
  <dcterms:created xsi:type="dcterms:W3CDTF">2024-06-21T19:37:27Z</dcterms:created>
  <dcterms:modified xsi:type="dcterms:W3CDTF">2024-06-23T12:34:43Z</dcterms:modified>
</cp:coreProperties>
</file>