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0" r:id="rId9"/>
    <p:sldId id="261" r:id="rId10"/>
    <p:sldId id="265" r:id="rId11"/>
    <p:sldId id="266" r:id="rId1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65"/>
  </p:normalViewPr>
  <p:slideViewPr>
    <p:cSldViewPr snapToGrid="0">
      <p:cViewPr>
        <p:scale>
          <a:sx n="213" d="100"/>
          <a:sy n="213" d="100"/>
        </p:scale>
        <p:origin x="33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F7437-4DC0-3813-CC32-20DA3C291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699F2-75C8-94F4-AB6E-3A25F76D6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47D43-F980-F302-B82B-0C2DDCDAB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B24F9-5811-2549-945A-E4862CBA3FD3}" type="datetimeFigureOut">
              <a:rPr lang="en-DE" smtClean="0"/>
              <a:t>23.06.24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C7569-3824-D06E-B80C-2F6F7CAB6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688B7-F3EF-FC24-A9FA-B6E44923D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293D-D20B-B347-9D68-BD5D1D7C4A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0934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0A1DE-6EFE-B3C0-6F54-5040C5810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77A8D8-423E-7DD5-44E2-2CD6CE508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563A2-AD94-5DB9-E830-6BBC1FD1F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B24F9-5811-2549-945A-E4862CBA3FD3}" type="datetimeFigureOut">
              <a:rPr lang="en-DE" smtClean="0"/>
              <a:t>23.06.24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19D30-82D3-241B-4E65-4E648C35F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2A458-07C8-3E15-88AD-1894C1AC9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293D-D20B-B347-9D68-BD5D1D7C4A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42453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DB4383-1722-91DC-C6D8-95B9399166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911CD7-06B2-5093-2333-85CCAA5CB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79E50-6FA5-9085-6909-F8B1DB552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B24F9-5811-2549-945A-E4862CBA3FD3}" type="datetimeFigureOut">
              <a:rPr lang="en-DE" smtClean="0"/>
              <a:t>23.06.24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2B66D-628A-8FAF-B423-4F101CCE6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2744C-4DDD-C7A9-6312-3A70F7B3F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293D-D20B-B347-9D68-BD5D1D7C4A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2299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C6E30-EEDC-513A-07C2-0774D651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E79B5-BEE0-404E-E338-A7E1F5F1C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72FD1-B487-1960-B815-24F31A42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B24F9-5811-2549-945A-E4862CBA3FD3}" type="datetimeFigureOut">
              <a:rPr lang="en-DE" smtClean="0"/>
              <a:t>23.06.24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D75FF-1616-705B-E417-A32853D22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42643-1170-2BCA-90F4-2CD2857C4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293D-D20B-B347-9D68-BD5D1D7C4A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12106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7781B-6D13-66A2-8093-099EFB03E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3E303-8816-2BDA-462F-5E4BF119E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B87F5-3400-DE8F-9EE5-9E5108DE8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B24F9-5811-2549-945A-E4862CBA3FD3}" type="datetimeFigureOut">
              <a:rPr lang="en-DE" smtClean="0"/>
              <a:t>23.06.24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DBC55-500E-75EC-3249-4B5D8864C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94072-ED1B-3151-0D17-B2B79DEE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293D-D20B-B347-9D68-BD5D1D7C4A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26686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57005-D1C1-CE8C-2D2D-21FA54D73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3A279-E865-CB2B-EC45-6F4668DF46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8B6BA9-4703-F025-A259-EEE5BEE10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DDD38-4B59-ADBD-4606-A500BEE4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B24F9-5811-2549-945A-E4862CBA3FD3}" type="datetimeFigureOut">
              <a:rPr lang="en-DE" smtClean="0"/>
              <a:t>23.06.24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2E80B-B394-A315-F65F-61EAE2331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C20CF-AAA2-0033-9E4D-C3B8F2BE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293D-D20B-B347-9D68-BD5D1D7C4A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23690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CAD2B-ADF9-A557-0870-82089CF1E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989DF-95A9-DF5B-FC03-2C05FDE8D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C3B85D-F6E4-7B51-94D6-EFCBC00CA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A4ADFE-BDD7-6AF3-C5C8-356FABDC83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E0734C-4408-1375-015D-AE965D511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AC5EB3-694C-0579-C444-7644001D0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B24F9-5811-2549-945A-E4862CBA3FD3}" type="datetimeFigureOut">
              <a:rPr lang="en-DE" smtClean="0"/>
              <a:t>23.06.24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3B2004-ABF0-6384-2D16-925A61CCE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26D62B-FE07-3580-BC34-AEAFC1A52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293D-D20B-B347-9D68-BD5D1D7C4A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82147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27F3C-11C4-60FE-1986-C9C0711CE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3E4CF-CE6E-18AF-BDFB-AB9F42BA3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B24F9-5811-2549-945A-E4862CBA3FD3}" type="datetimeFigureOut">
              <a:rPr lang="en-DE" smtClean="0"/>
              <a:t>23.06.24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CDB3B5-7201-44E8-541E-67DDB1808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8B2735-A57E-F5E6-A107-D252FD958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293D-D20B-B347-9D68-BD5D1D7C4A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58383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87CB3E-F917-B2A8-73F7-DD95345AF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B24F9-5811-2549-945A-E4862CBA3FD3}" type="datetimeFigureOut">
              <a:rPr lang="en-DE" smtClean="0"/>
              <a:t>23.06.24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4D60D0-548E-BE68-C8E4-C39E19C92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968E4-2CB9-DEC5-60B8-7A84DF590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293D-D20B-B347-9D68-BD5D1D7C4A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18421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321BD-774D-DD0C-C64E-8B387B8FA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98420-90AF-B1DE-89D5-835116A97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2A37E-2842-5085-0AAA-A14296288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C5366-6716-69C8-3527-13C8E2AC2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B24F9-5811-2549-945A-E4862CBA3FD3}" type="datetimeFigureOut">
              <a:rPr lang="en-DE" smtClean="0"/>
              <a:t>23.06.24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06B84-2144-3CD2-6158-F96C1963A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FE64B-5003-9E82-EF91-6947F886D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293D-D20B-B347-9D68-BD5D1D7C4A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7935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B3862-3753-D3BD-90B2-24AC215BB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AE53E5-C07D-7E8D-6D7A-F033319A1D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98F487-5290-C1AC-E54F-1B0FE9F44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0103A-F199-B540-A8FA-FF5EE9238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B24F9-5811-2549-945A-E4862CBA3FD3}" type="datetimeFigureOut">
              <a:rPr lang="en-DE" smtClean="0"/>
              <a:t>23.06.24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C872F-EEF5-09B3-3E94-A8091C14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DD34E-10A0-5E2D-600A-D23183431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293D-D20B-B347-9D68-BD5D1D7C4A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1920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608EBC-DA63-A0DE-6DED-A58888B97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30B0A-D94F-5605-22E2-52F9C94C7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E5627-5F34-37D2-B872-9CF59B863D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8B24F9-5811-2549-945A-E4862CBA3FD3}" type="datetimeFigureOut">
              <a:rPr lang="en-DE" smtClean="0"/>
              <a:t>23.06.24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722B1-6468-D3A2-23E5-9B8590F140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86078-0D37-8274-24C7-63E00B4A5C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3E293D-D20B-B347-9D68-BD5D1D7C4A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41292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788D7-91D5-F5EE-5538-5C115A1292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3F5419-EBED-3BD6-ECBB-22752A8BBF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05350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>
            <a:extLst>
              <a:ext uri="{FF2B5EF4-FFF2-40B4-BE49-F238E27FC236}">
                <a16:creationId xmlns:a16="http://schemas.microsoft.com/office/drawing/2014/main" id="{29279EB2-1355-AAE2-34A0-9C53303A33CB}"/>
              </a:ext>
            </a:extLst>
          </p:cNvPr>
          <p:cNvSpPr/>
          <p:nvPr/>
        </p:nvSpPr>
        <p:spPr>
          <a:xfrm>
            <a:off x="5347447" y="2671483"/>
            <a:ext cx="1281953" cy="12819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50" dirty="0"/>
              <a:t>Developing Docker Apps – Core Principles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D2AD48D-322A-0878-5325-325C7C0032C9}"/>
              </a:ext>
            </a:extLst>
          </p:cNvPr>
          <p:cNvSpPr/>
          <p:nvPr/>
        </p:nvSpPr>
        <p:spPr>
          <a:xfrm>
            <a:off x="3514851" y="1629357"/>
            <a:ext cx="1218514" cy="12594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50" dirty="0"/>
              <a:t>Cloud Engineering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CEC6B05-3F08-052D-B730-10E351B38748}"/>
              </a:ext>
            </a:extLst>
          </p:cNvPr>
          <p:cNvSpPr/>
          <p:nvPr/>
        </p:nvSpPr>
        <p:spPr>
          <a:xfrm>
            <a:off x="7231668" y="1833196"/>
            <a:ext cx="1281953" cy="12819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50" dirty="0"/>
              <a:t>Docker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C3C84DA-4D5D-74F7-D7D4-FCAE7B340CA9}"/>
              </a:ext>
            </a:extLst>
          </p:cNvPr>
          <p:cNvSpPr/>
          <p:nvPr/>
        </p:nvSpPr>
        <p:spPr>
          <a:xfrm>
            <a:off x="9052888" y="1481612"/>
            <a:ext cx="1281953" cy="12819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50" dirty="0"/>
              <a:t>Technology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6E3C4AB-EA1A-71C1-BE29-50C45170B4FF}"/>
              </a:ext>
            </a:extLst>
          </p:cNvPr>
          <p:cNvSpPr/>
          <p:nvPr/>
        </p:nvSpPr>
        <p:spPr>
          <a:xfrm>
            <a:off x="1797078" y="1481612"/>
            <a:ext cx="1218514" cy="12594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50" dirty="0"/>
              <a:t>Class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9986016-19E6-CCA4-0D13-3E2128E98103}"/>
              </a:ext>
            </a:extLst>
          </p:cNvPr>
          <p:cNvSpPr/>
          <p:nvPr/>
        </p:nvSpPr>
        <p:spPr>
          <a:xfrm>
            <a:off x="2852492" y="3312459"/>
            <a:ext cx="1218514" cy="12594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50" dirty="0"/>
              <a:t>Training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7A37507-1404-150D-42E9-2B939298EEF5}"/>
              </a:ext>
            </a:extLst>
          </p:cNvPr>
          <p:cNvSpPr/>
          <p:nvPr/>
        </p:nvSpPr>
        <p:spPr>
          <a:xfrm>
            <a:off x="6703167" y="4071477"/>
            <a:ext cx="1218514" cy="12594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50" dirty="0"/>
              <a:t>Best Practices for Docker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B6F531A-EC26-2164-E29D-4053083A943A}"/>
              </a:ext>
            </a:extLst>
          </p:cNvPr>
          <p:cNvSpPr/>
          <p:nvPr/>
        </p:nvSpPr>
        <p:spPr>
          <a:xfrm>
            <a:off x="8012983" y="3323731"/>
            <a:ext cx="1218514" cy="12594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50" dirty="0"/>
              <a:t>Container Workflows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DD5D201-F2F0-6B5F-FA8B-56B2D59021EC}"/>
              </a:ext>
            </a:extLst>
          </p:cNvPr>
          <p:cNvCxnSpPr>
            <a:cxnSpLocks/>
          </p:cNvCxnSpPr>
          <p:nvPr/>
        </p:nvCxnSpPr>
        <p:spPr>
          <a:xfrm flipV="1">
            <a:off x="6558187" y="2935528"/>
            <a:ext cx="790006" cy="3850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F220B73-6A97-2DDA-D639-62DACC4A6E88}"/>
              </a:ext>
            </a:extLst>
          </p:cNvPr>
          <p:cNvSpPr txBox="1"/>
          <p:nvPr/>
        </p:nvSpPr>
        <p:spPr>
          <a:xfrm rot="20061527">
            <a:off x="6608385" y="2837508"/>
            <a:ext cx="6896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050" dirty="0"/>
              <a:t>contains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B63ACB7-B7AA-10B2-E8A0-03459CDF3D5F}"/>
              </a:ext>
            </a:extLst>
          </p:cNvPr>
          <p:cNvCxnSpPr>
            <a:cxnSpLocks/>
            <a:stCxn id="32" idx="6"/>
          </p:cNvCxnSpPr>
          <p:nvPr/>
        </p:nvCxnSpPr>
        <p:spPr>
          <a:xfrm flipV="1">
            <a:off x="8513621" y="2259061"/>
            <a:ext cx="539267" cy="2151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8D52A44-E32D-88E2-DE32-A0AF5C7EC7A5}"/>
              </a:ext>
            </a:extLst>
          </p:cNvPr>
          <p:cNvSpPr txBox="1"/>
          <p:nvPr/>
        </p:nvSpPr>
        <p:spPr>
          <a:xfrm rot="20277280">
            <a:off x="8536760" y="2110321"/>
            <a:ext cx="3818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i</a:t>
            </a:r>
            <a:r>
              <a:rPr lang="en-DE" sz="1050" dirty="0"/>
              <a:t>s a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8584680-B75B-2372-0C5E-3827411B39EE}"/>
              </a:ext>
            </a:extLst>
          </p:cNvPr>
          <p:cNvCxnSpPr>
            <a:cxnSpLocks/>
          </p:cNvCxnSpPr>
          <p:nvPr/>
        </p:nvCxnSpPr>
        <p:spPr>
          <a:xfrm>
            <a:off x="6629400" y="3490442"/>
            <a:ext cx="1383583" cy="2747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ADE4B6B-4319-EAB3-85FD-B38F3CF79F9B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6338048" y="3780959"/>
            <a:ext cx="543566" cy="4749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180707E-4C8D-0DE3-FCC4-BD76F4F8538E}"/>
              </a:ext>
            </a:extLst>
          </p:cNvPr>
          <p:cNvSpPr txBox="1"/>
          <p:nvPr/>
        </p:nvSpPr>
        <p:spPr>
          <a:xfrm rot="668827">
            <a:off x="7027202" y="3364947"/>
            <a:ext cx="6896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050" dirty="0"/>
              <a:t>contains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667EA79-C99A-C3CF-6029-BFC684DA6CA1}"/>
              </a:ext>
            </a:extLst>
          </p:cNvPr>
          <p:cNvSpPr txBox="1"/>
          <p:nvPr/>
        </p:nvSpPr>
        <p:spPr>
          <a:xfrm rot="2449792">
            <a:off x="6402220" y="3786990"/>
            <a:ext cx="6896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050" dirty="0"/>
              <a:t>contains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70C0867-6E7C-6837-28C6-E78468C8BED6}"/>
              </a:ext>
            </a:extLst>
          </p:cNvPr>
          <p:cNvSpPr txBox="1"/>
          <p:nvPr/>
        </p:nvSpPr>
        <p:spPr>
          <a:xfrm rot="20277280">
            <a:off x="4387691" y="3343418"/>
            <a:ext cx="3818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i</a:t>
            </a:r>
            <a:r>
              <a:rPr lang="en-DE" sz="1050" dirty="0"/>
              <a:t>s a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C561E49-E2AA-661A-CBB7-85C21ED291FB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4071006" y="3312460"/>
            <a:ext cx="1276441" cy="4896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83F0652-7F0B-430B-EB18-7690999A2770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4667041" y="2489955"/>
            <a:ext cx="868144" cy="3692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064C842-FA99-E7A0-1005-DF67F66AD8DF}"/>
              </a:ext>
            </a:extLst>
          </p:cNvPr>
          <p:cNvSpPr txBox="1"/>
          <p:nvPr/>
        </p:nvSpPr>
        <p:spPr>
          <a:xfrm rot="1455518">
            <a:off x="4839035" y="2436404"/>
            <a:ext cx="7184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h</a:t>
            </a:r>
            <a:r>
              <a:rPr lang="en-DE" sz="1050" dirty="0"/>
              <a:t>as topic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2C4AFAC-682B-8CEA-8A8F-93ADD6B25F9F}"/>
              </a:ext>
            </a:extLst>
          </p:cNvPr>
          <p:cNvCxnSpPr>
            <a:cxnSpLocks/>
            <a:stCxn id="31" idx="2"/>
          </p:cNvCxnSpPr>
          <p:nvPr/>
        </p:nvCxnSpPr>
        <p:spPr>
          <a:xfrm flipH="1" flipV="1">
            <a:off x="3015592" y="2237279"/>
            <a:ext cx="499259" cy="217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7761A9E-9ACB-9C7B-5DFF-666CB799AED7}"/>
              </a:ext>
            </a:extLst>
          </p:cNvPr>
          <p:cNvSpPr txBox="1"/>
          <p:nvPr/>
        </p:nvSpPr>
        <p:spPr>
          <a:xfrm rot="193132">
            <a:off x="3110187" y="1986932"/>
            <a:ext cx="3818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i</a:t>
            </a:r>
            <a:r>
              <a:rPr lang="en-DE" sz="1050" dirty="0"/>
              <a:t>s a</a:t>
            </a:r>
          </a:p>
        </p:txBody>
      </p:sp>
    </p:spTree>
    <p:extLst>
      <p:ext uri="{BB962C8B-B14F-4D97-AF65-F5344CB8AC3E}">
        <p14:creationId xmlns:p14="http://schemas.microsoft.com/office/powerpoint/2010/main" val="3372257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53F655-DE22-BCE6-028F-3F76AC73F68E}"/>
              </a:ext>
            </a:extLst>
          </p:cNvPr>
          <p:cNvSpPr/>
          <p:nvPr/>
        </p:nvSpPr>
        <p:spPr>
          <a:xfrm>
            <a:off x="1332753" y="2755152"/>
            <a:ext cx="2563906" cy="1243105"/>
          </a:xfrm>
          <a:custGeom>
            <a:avLst/>
            <a:gdLst>
              <a:gd name="connsiteX0" fmla="*/ 0 w 2563906"/>
              <a:gd name="connsiteY0" fmla="*/ 0 h 1243105"/>
              <a:gd name="connsiteX1" fmla="*/ 2563906 w 2563906"/>
              <a:gd name="connsiteY1" fmla="*/ 0 h 1243105"/>
              <a:gd name="connsiteX2" fmla="*/ 2563906 w 2563906"/>
              <a:gd name="connsiteY2" fmla="*/ 1243105 h 1243105"/>
              <a:gd name="connsiteX3" fmla="*/ 0 w 2563906"/>
              <a:gd name="connsiteY3" fmla="*/ 1243105 h 1243105"/>
              <a:gd name="connsiteX4" fmla="*/ 0 w 2563906"/>
              <a:gd name="connsiteY4" fmla="*/ 0 h 1243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3906" h="1243105" extrusionOk="0">
                <a:moveTo>
                  <a:pt x="0" y="0"/>
                </a:moveTo>
                <a:cubicBezTo>
                  <a:pt x="1137707" y="118645"/>
                  <a:pt x="1288717" y="116012"/>
                  <a:pt x="2563906" y="0"/>
                </a:cubicBezTo>
                <a:cubicBezTo>
                  <a:pt x="2590609" y="283609"/>
                  <a:pt x="2567571" y="731905"/>
                  <a:pt x="2563906" y="1243105"/>
                </a:cubicBezTo>
                <a:cubicBezTo>
                  <a:pt x="1412061" y="1377705"/>
                  <a:pt x="936386" y="1085909"/>
                  <a:pt x="0" y="1243105"/>
                </a:cubicBezTo>
                <a:cubicBezTo>
                  <a:pt x="61265" y="976335"/>
                  <a:pt x="30021" y="319134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DC676D-1D59-5856-6F49-2F424EBBBC4F}"/>
              </a:ext>
            </a:extLst>
          </p:cNvPr>
          <p:cNvSpPr/>
          <p:nvPr/>
        </p:nvSpPr>
        <p:spPr>
          <a:xfrm>
            <a:off x="7679764" y="2755150"/>
            <a:ext cx="2563906" cy="1243105"/>
          </a:xfrm>
          <a:custGeom>
            <a:avLst/>
            <a:gdLst>
              <a:gd name="connsiteX0" fmla="*/ 0 w 2563906"/>
              <a:gd name="connsiteY0" fmla="*/ 0 h 1243105"/>
              <a:gd name="connsiteX1" fmla="*/ 2563906 w 2563906"/>
              <a:gd name="connsiteY1" fmla="*/ 0 h 1243105"/>
              <a:gd name="connsiteX2" fmla="*/ 2563906 w 2563906"/>
              <a:gd name="connsiteY2" fmla="*/ 1243105 h 1243105"/>
              <a:gd name="connsiteX3" fmla="*/ 0 w 2563906"/>
              <a:gd name="connsiteY3" fmla="*/ 1243105 h 1243105"/>
              <a:gd name="connsiteX4" fmla="*/ 0 w 2563906"/>
              <a:gd name="connsiteY4" fmla="*/ 0 h 1243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3906" h="1243105" extrusionOk="0">
                <a:moveTo>
                  <a:pt x="0" y="0"/>
                </a:moveTo>
                <a:cubicBezTo>
                  <a:pt x="1137707" y="118645"/>
                  <a:pt x="1288717" y="116012"/>
                  <a:pt x="2563906" y="0"/>
                </a:cubicBezTo>
                <a:cubicBezTo>
                  <a:pt x="2590609" y="283609"/>
                  <a:pt x="2567571" y="731905"/>
                  <a:pt x="2563906" y="1243105"/>
                </a:cubicBezTo>
                <a:cubicBezTo>
                  <a:pt x="1412061" y="1377705"/>
                  <a:pt x="936386" y="1085909"/>
                  <a:pt x="0" y="1243105"/>
                </a:cubicBezTo>
                <a:cubicBezTo>
                  <a:pt x="61265" y="976335"/>
                  <a:pt x="30021" y="319134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0C64C1-36AB-69F6-7942-80432A0C1AF2}"/>
              </a:ext>
            </a:extLst>
          </p:cNvPr>
          <p:cNvSpPr/>
          <p:nvPr/>
        </p:nvSpPr>
        <p:spPr>
          <a:xfrm>
            <a:off x="4506259" y="2755151"/>
            <a:ext cx="2563906" cy="1243105"/>
          </a:xfrm>
          <a:custGeom>
            <a:avLst/>
            <a:gdLst>
              <a:gd name="connsiteX0" fmla="*/ 0 w 2563906"/>
              <a:gd name="connsiteY0" fmla="*/ 0 h 1243105"/>
              <a:gd name="connsiteX1" fmla="*/ 2563906 w 2563906"/>
              <a:gd name="connsiteY1" fmla="*/ 0 h 1243105"/>
              <a:gd name="connsiteX2" fmla="*/ 2563906 w 2563906"/>
              <a:gd name="connsiteY2" fmla="*/ 1243105 h 1243105"/>
              <a:gd name="connsiteX3" fmla="*/ 0 w 2563906"/>
              <a:gd name="connsiteY3" fmla="*/ 1243105 h 1243105"/>
              <a:gd name="connsiteX4" fmla="*/ 0 w 2563906"/>
              <a:gd name="connsiteY4" fmla="*/ 0 h 1243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3906" h="1243105" extrusionOk="0">
                <a:moveTo>
                  <a:pt x="0" y="0"/>
                </a:moveTo>
                <a:cubicBezTo>
                  <a:pt x="1137707" y="118645"/>
                  <a:pt x="1288717" y="116012"/>
                  <a:pt x="2563906" y="0"/>
                </a:cubicBezTo>
                <a:cubicBezTo>
                  <a:pt x="2590609" y="283609"/>
                  <a:pt x="2567571" y="731905"/>
                  <a:pt x="2563906" y="1243105"/>
                </a:cubicBezTo>
                <a:cubicBezTo>
                  <a:pt x="1412061" y="1377705"/>
                  <a:pt x="936386" y="1085909"/>
                  <a:pt x="0" y="1243105"/>
                </a:cubicBezTo>
                <a:cubicBezTo>
                  <a:pt x="61265" y="976335"/>
                  <a:pt x="30021" y="319134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F1463D-C367-FB2E-B63B-DA10E6CD69B4}"/>
              </a:ext>
            </a:extLst>
          </p:cNvPr>
          <p:cNvSpPr txBox="1"/>
          <p:nvPr/>
        </p:nvSpPr>
        <p:spPr>
          <a:xfrm>
            <a:off x="2336296" y="2874682"/>
            <a:ext cx="556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Foo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07E3DF-8558-0F99-ECE3-6AA343121389}"/>
              </a:ext>
            </a:extLst>
          </p:cNvPr>
          <p:cNvSpPr txBox="1"/>
          <p:nvPr/>
        </p:nvSpPr>
        <p:spPr>
          <a:xfrm>
            <a:off x="5504329" y="2874682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Bar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AF722A-323E-A035-49C9-94B6543F33AC}"/>
              </a:ext>
            </a:extLst>
          </p:cNvPr>
          <p:cNvSpPr txBox="1"/>
          <p:nvPr/>
        </p:nvSpPr>
        <p:spPr>
          <a:xfrm>
            <a:off x="8699466" y="2874682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Doe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0DDFD6-D868-BBEB-1541-83F57792E770}"/>
              </a:ext>
            </a:extLst>
          </p:cNvPr>
          <p:cNvSpPr/>
          <p:nvPr/>
        </p:nvSpPr>
        <p:spPr>
          <a:xfrm>
            <a:off x="1598707" y="3287058"/>
            <a:ext cx="2032000" cy="4661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”Hello World”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A1E52C-2BBA-48A0-4476-A90FB818FAAD}"/>
              </a:ext>
            </a:extLst>
          </p:cNvPr>
          <p:cNvSpPr/>
          <p:nvPr/>
        </p:nvSpPr>
        <p:spPr>
          <a:xfrm>
            <a:off x="4772212" y="3287058"/>
            <a:ext cx="2032000" cy="4661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123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7C2FAD-0BC1-4D31-0C5F-4D15714279D1}"/>
              </a:ext>
            </a:extLst>
          </p:cNvPr>
          <p:cNvSpPr/>
          <p:nvPr/>
        </p:nvSpPr>
        <p:spPr>
          <a:xfrm>
            <a:off x="7945717" y="3287058"/>
            <a:ext cx="2032000" cy="4661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123.45</a:t>
            </a:r>
          </a:p>
        </p:txBody>
      </p:sp>
    </p:spTree>
    <p:extLst>
      <p:ext uri="{BB962C8B-B14F-4D97-AF65-F5344CB8AC3E}">
        <p14:creationId xmlns:p14="http://schemas.microsoft.com/office/powerpoint/2010/main" val="2612272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6F66D5-CC16-DB51-82BF-431FFDCEB84E}"/>
              </a:ext>
            </a:extLst>
          </p:cNvPr>
          <p:cNvSpPr/>
          <p:nvPr/>
        </p:nvSpPr>
        <p:spPr>
          <a:xfrm>
            <a:off x="1524000" y="935421"/>
            <a:ext cx="2564525" cy="1240220"/>
          </a:xfrm>
          <a:custGeom>
            <a:avLst/>
            <a:gdLst>
              <a:gd name="connsiteX0" fmla="*/ 0 w 2564525"/>
              <a:gd name="connsiteY0" fmla="*/ 0 h 1240220"/>
              <a:gd name="connsiteX1" fmla="*/ 2564525 w 2564525"/>
              <a:gd name="connsiteY1" fmla="*/ 0 h 1240220"/>
              <a:gd name="connsiteX2" fmla="*/ 2564525 w 2564525"/>
              <a:gd name="connsiteY2" fmla="*/ 1240220 h 1240220"/>
              <a:gd name="connsiteX3" fmla="*/ 0 w 2564525"/>
              <a:gd name="connsiteY3" fmla="*/ 1240220 h 1240220"/>
              <a:gd name="connsiteX4" fmla="*/ 0 w 2564525"/>
              <a:gd name="connsiteY4" fmla="*/ 0 h 124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4525" h="1240220" extrusionOk="0">
                <a:moveTo>
                  <a:pt x="0" y="0"/>
                </a:moveTo>
                <a:cubicBezTo>
                  <a:pt x="1021893" y="118645"/>
                  <a:pt x="1957799" y="116012"/>
                  <a:pt x="2564525" y="0"/>
                </a:cubicBezTo>
                <a:cubicBezTo>
                  <a:pt x="2625716" y="519154"/>
                  <a:pt x="2520969" y="717425"/>
                  <a:pt x="2564525" y="1240220"/>
                </a:cubicBezTo>
                <a:cubicBezTo>
                  <a:pt x="1923417" y="1374820"/>
                  <a:pt x="730441" y="1083024"/>
                  <a:pt x="0" y="1240220"/>
                </a:cubicBezTo>
                <a:cubicBezTo>
                  <a:pt x="85932" y="1114763"/>
                  <a:pt x="-55270" y="377543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What are you good at?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999B76-94CC-9DE1-52AC-40000E21E378}"/>
              </a:ext>
            </a:extLst>
          </p:cNvPr>
          <p:cNvSpPr/>
          <p:nvPr/>
        </p:nvSpPr>
        <p:spPr>
          <a:xfrm>
            <a:off x="4650828" y="935421"/>
            <a:ext cx="2564525" cy="1240220"/>
          </a:xfrm>
          <a:custGeom>
            <a:avLst/>
            <a:gdLst>
              <a:gd name="connsiteX0" fmla="*/ 0 w 2564525"/>
              <a:gd name="connsiteY0" fmla="*/ 0 h 1240220"/>
              <a:gd name="connsiteX1" fmla="*/ 2564525 w 2564525"/>
              <a:gd name="connsiteY1" fmla="*/ 0 h 1240220"/>
              <a:gd name="connsiteX2" fmla="*/ 2564525 w 2564525"/>
              <a:gd name="connsiteY2" fmla="*/ 1240220 h 1240220"/>
              <a:gd name="connsiteX3" fmla="*/ 0 w 2564525"/>
              <a:gd name="connsiteY3" fmla="*/ 1240220 h 1240220"/>
              <a:gd name="connsiteX4" fmla="*/ 0 w 2564525"/>
              <a:gd name="connsiteY4" fmla="*/ 0 h 124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4525" h="1240220" extrusionOk="0">
                <a:moveTo>
                  <a:pt x="0" y="0"/>
                </a:moveTo>
                <a:cubicBezTo>
                  <a:pt x="1021893" y="118645"/>
                  <a:pt x="1957799" y="116012"/>
                  <a:pt x="2564525" y="0"/>
                </a:cubicBezTo>
                <a:cubicBezTo>
                  <a:pt x="2625716" y="519154"/>
                  <a:pt x="2520969" y="717425"/>
                  <a:pt x="2564525" y="1240220"/>
                </a:cubicBezTo>
                <a:cubicBezTo>
                  <a:pt x="1923417" y="1374820"/>
                  <a:pt x="730441" y="1083024"/>
                  <a:pt x="0" y="1240220"/>
                </a:cubicBezTo>
                <a:cubicBezTo>
                  <a:pt x="85932" y="1114763"/>
                  <a:pt x="-55270" y="377543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What interests you?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A2A4A-41BE-FF88-CD26-6C62B79C81EC}"/>
              </a:ext>
            </a:extLst>
          </p:cNvPr>
          <p:cNvSpPr/>
          <p:nvPr/>
        </p:nvSpPr>
        <p:spPr>
          <a:xfrm>
            <a:off x="7777656" y="935421"/>
            <a:ext cx="2564525" cy="1240220"/>
          </a:xfrm>
          <a:custGeom>
            <a:avLst/>
            <a:gdLst>
              <a:gd name="connsiteX0" fmla="*/ 0 w 2564525"/>
              <a:gd name="connsiteY0" fmla="*/ 0 h 1240220"/>
              <a:gd name="connsiteX1" fmla="*/ 2564525 w 2564525"/>
              <a:gd name="connsiteY1" fmla="*/ 0 h 1240220"/>
              <a:gd name="connsiteX2" fmla="*/ 2564525 w 2564525"/>
              <a:gd name="connsiteY2" fmla="*/ 1240220 h 1240220"/>
              <a:gd name="connsiteX3" fmla="*/ 0 w 2564525"/>
              <a:gd name="connsiteY3" fmla="*/ 1240220 h 1240220"/>
              <a:gd name="connsiteX4" fmla="*/ 0 w 2564525"/>
              <a:gd name="connsiteY4" fmla="*/ 0 h 124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4525" h="1240220" extrusionOk="0">
                <a:moveTo>
                  <a:pt x="0" y="0"/>
                </a:moveTo>
                <a:cubicBezTo>
                  <a:pt x="1021893" y="118645"/>
                  <a:pt x="1957799" y="116012"/>
                  <a:pt x="2564525" y="0"/>
                </a:cubicBezTo>
                <a:cubicBezTo>
                  <a:pt x="2625716" y="519154"/>
                  <a:pt x="2520969" y="717425"/>
                  <a:pt x="2564525" y="1240220"/>
                </a:cubicBezTo>
                <a:cubicBezTo>
                  <a:pt x="1923417" y="1374820"/>
                  <a:pt x="730441" y="1083024"/>
                  <a:pt x="0" y="1240220"/>
                </a:cubicBezTo>
                <a:cubicBezTo>
                  <a:pt x="85932" y="1114763"/>
                  <a:pt x="-55270" y="377543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What fits your study?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1685D3-D046-51AD-A4E7-2BDA68C00522}"/>
              </a:ext>
            </a:extLst>
          </p:cNvPr>
          <p:cNvSpPr/>
          <p:nvPr/>
        </p:nvSpPr>
        <p:spPr>
          <a:xfrm>
            <a:off x="4650828" y="3042746"/>
            <a:ext cx="2564525" cy="1240220"/>
          </a:xfrm>
          <a:custGeom>
            <a:avLst/>
            <a:gdLst>
              <a:gd name="connsiteX0" fmla="*/ 0 w 2564525"/>
              <a:gd name="connsiteY0" fmla="*/ 0 h 1240220"/>
              <a:gd name="connsiteX1" fmla="*/ 2564525 w 2564525"/>
              <a:gd name="connsiteY1" fmla="*/ 0 h 1240220"/>
              <a:gd name="connsiteX2" fmla="*/ 2564525 w 2564525"/>
              <a:gd name="connsiteY2" fmla="*/ 1240220 h 1240220"/>
              <a:gd name="connsiteX3" fmla="*/ 0 w 2564525"/>
              <a:gd name="connsiteY3" fmla="*/ 1240220 h 1240220"/>
              <a:gd name="connsiteX4" fmla="*/ 0 w 2564525"/>
              <a:gd name="connsiteY4" fmla="*/ 0 h 124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4525" h="1240220" extrusionOk="0">
                <a:moveTo>
                  <a:pt x="0" y="0"/>
                </a:moveTo>
                <a:cubicBezTo>
                  <a:pt x="1021893" y="118645"/>
                  <a:pt x="1957799" y="116012"/>
                  <a:pt x="2564525" y="0"/>
                </a:cubicBezTo>
                <a:cubicBezTo>
                  <a:pt x="2625716" y="519154"/>
                  <a:pt x="2520969" y="717425"/>
                  <a:pt x="2564525" y="1240220"/>
                </a:cubicBezTo>
                <a:cubicBezTo>
                  <a:pt x="1923417" y="1374820"/>
                  <a:pt x="730441" y="1083024"/>
                  <a:pt x="0" y="1240220"/>
                </a:cubicBezTo>
                <a:cubicBezTo>
                  <a:pt x="85932" y="1114763"/>
                  <a:pt x="-55270" y="377543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Potential ideas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A04E8136-4628-358B-6A69-85810E44A1DB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16200000" flipH="1">
            <a:off x="3936125" y="1045779"/>
            <a:ext cx="867105" cy="312682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A13BAA80-7102-47B5-C75C-0DD1FA07CE7D}"/>
              </a:ext>
            </a:extLst>
          </p:cNvPr>
          <p:cNvCxnSpPr>
            <a:stCxn id="6" idx="2"/>
          </p:cNvCxnSpPr>
          <p:nvPr/>
        </p:nvCxnSpPr>
        <p:spPr>
          <a:xfrm rot="5400000">
            <a:off x="5499539" y="2609193"/>
            <a:ext cx="867105" cy="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63CDEE05-512A-C67A-9EB8-5ACDC75C43F6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7062953" y="1045779"/>
            <a:ext cx="867105" cy="312682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43FB260-96CE-C3FD-2B75-26EC483AF73D}"/>
              </a:ext>
            </a:extLst>
          </p:cNvPr>
          <p:cNvSpPr/>
          <p:nvPr/>
        </p:nvSpPr>
        <p:spPr>
          <a:xfrm>
            <a:off x="1523999" y="4797973"/>
            <a:ext cx="2564525" cy="1240220"/>
          </a:xfrm>
          <a:custGeom>
            <a:avLst/>
            <a:gdLst>
              <a:gd name="connsiteX0" fmla="*/ 0 w 2564525"/>
              <a:gd name="connsiteY0" fmla="*/ 0 h 1240220"/>
              <a:gd name="connsiteX1" fmla="*/ 2564525 w 2564525"/>
              <a:gd name="connsiteY1" fmla="*/ 0 h 1240220"/>
              <a:gd name="connsiteX2" fmla="*/ 2564525 w 2564525"/>
              <a:gd name="connsiteY2" fmla="*/ 1240220 h 1240220"/>
              <a:gd name="connsiteX3" fmla="*/ 0 w 2564525"/>
              <a:gd name="connsiteY3" fmla="*/ 1240220 h 1240220"/>
              <a:gd name="connsiteX4" fmla="*/ 0 w 2564525"/>
              <a:gd name="connsiteY4" fmla="*/ 0 h 124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4525" h="1240220" extrusionOk="0">
                <a:moveTo>
                  <a:pt x="0" y="0"/>
                </a:moveTo>
                <a:cubicBezTo>
                  <a:pt x="1021893" y="118645"/>
                  <a:pt x="1957799" y="116012"/>
                  <a:pt x="2564525" y="0"/>
                </a:cubicBezTo>
                <a:cubicBezTo>
                  <a:pt x="2625716" y="519154"/>
                  <a:pt x="2520969" y="717425"/>
                  <a:pt x="2564525" y="1240220"/>
                </a:cubicBezTo>
                <a:cubicBezTo>
                  <a:pt x="1923417" y="1374820"/>
                  <a:pt x="730441" y="1083024"/>
                  <a:pt x="0" y="1240220"/>
                </a:cubicBezTo>
                <a:cubicBezTo>
                  <a:pt x="85932" y="1114763"/>
                  <a:pt x="-55270" y="377543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Has this been adressed before?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B16920-58E4-6675-5C48-DD5C871B7D34}"/>
              </a:ext>
            </a:extLst>
          </p:cNvPr>
          <p:cNvSpPr/>
          <p:nvPr/>
        </p:nvSpPr>
        <p:spPr>
          <a:xfrm>
            <a:off x="4650827" y="4797973"/>
            <a:ext cx="2564525" cy="1240220"/>
          </a:xfrm>
          <a:custGeom>
            <a:avLst/>
            <a:gdLst>
              <a:gd name="connsiteX0" fmla="*/ 0 w 2564525"/>
              <a:gd name="connsiteY0" fmla="*/ 0 h 1240220"/>
              <a:gd name="connsiteX1" fmla="*/ 2564525 w 2564525"/>
              <a:gd name="connsiteY1" fmla="*/ 0 h 1240220"/>
              <a:gd name="connsiteX2" fmla="*/ 2564525 w 2564525"/>
              <a:gd name="connsiteY2" fmla="*/ 1240220 h 1240220"/>
              <a:gd name="connsiteX3" fmla="*/ 0 w 2564525"/>
              <a:gd name="connsiteY3" fmla="*/ 1240220 h 1240220"/>
              <a:gd name="connsiteX4" fmla="*/ 0 w 2564525"/>
              <a:gd name="connsiteY4" fmla="*/ 0 h 124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4525" h="1240220" extrusionOk="0">
                <a:moveTo>
                  <a:pt x="0" y="0"/>
                </a:moveTo>
                <a:cubicBezTo>
                  <a:pt x="1021893" y="118645"/>
                  <a:pt x="1957799" y="116012"/>
                  <a:pt x="2564525" y="0"/>
                </a:cubicBezTo>
                <a:cubicBezTo>
                  <a:pt x="2625716" y="519154"/>
                  <a:pt x="2520969" y="717425"/>
                  <a:pt x="2564525" y="1240220"/>
                </a:cubicBezTo>
                <a:cubicBezTo>
                  <a:pt x="1923417" y="1374820"/>
                  <a:pt x="730441" y="1083024"/>
                  <a:pt x="0" y="1240220"/>
                </a:cubicBezTo>
                <a:cubicBezTo>
                  <a:pt x="85932" y="1114763"/>
                  <a:pt x="-55270" y="377543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Is there someone to supervise?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CC8FED-36DF-7B36-6A70-5F35D4BEFB21}"/>
              </a:ext>
            </a:extLst>
          </p:cNvPr>
          <p:cNvSpPr/>
          <p:nvPr/>
        </p:nvSpPr>
        <p:spPr>
          <a:xfrm>
            <a:off x="7777656" y="4797973"/>
            <a:ext cx="2564525" cy="1240220"/>
          </a:xfrm>
          <a:custGeom>
            <a:avLst/>
            <a:gdLst>
              <a:gd name="connsiteX0" fmla="*/ 0 w 2564525"/>
              <a:gd name="connsiteY0" fmla="*/ 0 h 1240220"/>
              <a:gd name="connsiteX1" fmla="*/ 2564525 w 2564525"/>
              <a:gd name="connsiteY1" fmla="*/ 0 h 1240220"/>
              <a:gd name="connsiteX2" fmla="*/ 2564525 w 2564525"/>
              <a:gd name="connsiteY2" fmla="*/ 1240220 h 1240220"/>
              <a:gd name="connsiteX3" fmla="*/ 0 w 2564525"/>
              <a:gd name="connsiteY3" fmla="*/ 1240220 h 1240220"/>
              <a:gd name="connsiteX4" fmla="*/ 0 w 2564525"/>
              <a:gd name="connsiteY4" fmla="*/ 0 h 124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4525" h="1240220" extrusionOk="0">
                <a:moveTo>
                  <a:pt x="0" y="0"/>
                </a:moveTo>
                <a:cubicBezTo>
                  <a:pt x="1021893" y="118645"/>
                  <a:pt x="1957799" y="116012"/>
                  <a:pt x="2564525" y="0"/>
                </a:cubicBezTo>
                <a:cubicBezTo>
                  <a:pt x="2625716" y="519154"/>
                  <a:pt x="2520969" y="717425"/>
                  <a:pt x="2564525" y="1240220"/>
                </a:cubicBezTo>
                <a:cubicBezTo>
                  <a:pt x="1923417" y="1374820"/>
                  <a:pt x="730441" y="1083024"/>
                  <a:pt x="0" y="1240220"/>
                </a:cubicBezTo>
                <a:cubicBezTo>
                  <a:pt x="85932" y="1114763"/>
                  <a:pt x="-55270" y="377543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Is it relevant?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013739ED-F0DE-8705-BE93-04B74B16AC7C}"/>
              </a:ext>
            </a:extLst>
          </p:cNvPr>
          <p:cNvCxnSpPr>
            <a:stCxn id="17" idx="0"/>
            <a:endCxn id="8" idx="2"/>
          </p:cNvCxnSpPr>
          <p:nvPr/>
        </p:nvCxnSpPr>
        <p:spPr>
          <a:xfrm rot="5400000" flipH="1" flipV="1">
            <a:off x="4112173" y="2977056"/>
            <a:ext cx="515007" cy="312682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98FDFFEF-0F42-589E-CE10-7A22488F3846}"/>
              </a:ext>
            </a:extLst>
          </p:cNvPr>
          <p:cNvCxnSpPr>
            <a:stCxn id="18" idx="0"/>
            <a:endCxn id="8" idx="2"/>
          </p:cNvCxnSpPr>
          <p:nvPr/>
        </p:nvCxnSpPr>
        <p:spPr>
          <a:xfrm rot="5400000" flipH="1" flipV="1">
            <a:off x="5675587" y="4540470"/>
            <a:ext cx="515007" cy="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7D71F909-7B0D-BDC0-BB2F-A5C31F8602E0}"/>
              </a:ext>
            </a:extLst>
          </p:cNvPr>
          <p:cNvCxnSpPr>
            <a:stCxn id="19" idx="0"/>
            <a:endCxn id="8" idx="2"/>
          </p:cNvCxnSpPr>
          <p:nvPr/>
        </p:nvCxnSpPr>
        <p:spPr>
          <a:xfrm rot="16200000" flipV="1">
            <a:off x="7239002" y="2977056"/>
            <a:ext cx="515007" cy="312682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625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1956710-1A24-E0CC-EA46-192CC0BC8B01}"/>
              </a:ext>
            </a:extLst>
          </p:cNvPr>
          <p:cNvSpPr/>
          <p:nvPr/>
        </p:nvSpPr>
        <p:spPr>
          <a:xfrm>
            <a:off x="1454736" y="68737"/>
            <a:ext cx="1175688" cy="1182274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98900"/>
                      <a:gd name="connsiteY0" fmla="*/ 471599 h 943198"/>
                      <a:gd name="connsiteX1" fmla="*/ 699450 w 1398900"/>
                      <a:gd name="connsiteY1" fmla="*/ 0 h 943198"/>
                      <a:gd name="connsiteX2" fmla="*/ 1398900 w 1398900"/>
                      <a:gd name="connsiteY2" fmla="*/ 471599 h 943198"/>
                      <a:gd name="connsiteX3" fmla="*/ 699450 w 1398900"/>
                      <a:gd name="connsiteY3" fmla="*/ 943198 h 943198"/>
                      <a:gd name="connsiteX4" fmla="*/ 0 w 1398900"/>
                      <a:gd name="connsiteY4" fmla="*/ 471599 h 9431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98900" h="943198" extrusionOk="0">
                        <a:moveTo>
                          <a:pt x="0" y="471599"/>
                        </a:moveTo>
                        <a:cubicBezTo>
                          <a:pt x="-58807" y="174868"/>
                          <a:pt x="279965" y="12456"/>
                          <a:pt x="699450" y="0"/>
                        </a:cubicBezTo>
                        <a:cubicBezTo>
                          <a:pt x="1128529" y="9007"/>
                          <a:pt x="1348733" y="212737"/>
                          <a:pt x="1398900" y="471599"/>
                        </a:cubicBezTo>
                        <a:cubicBezTo>
                          <a:pt x="1381220" y="749322"/>
                          <a:pt x="1079594" y="977204"/>
                          <a:pt x="699450" y="943198"/>
                        </a:cubicBezTo>
                        <a:cubicBezTo>
                          <a:pt x="289577" y="930298"/>
                          <a:pt x="8270" y="736008"/>
                          <a:pt x="0" y="47159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1960s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4688C15-3CE1-46EA-8F85-12D27F99E5F8}"/>
              </a:ext>
            </a:extLst>
          </p:cNvPr>
          <p:cNvSpPr/>
          <p:nvPr/>
        </p:nvSpPr>
        <p:spPr>
          <a:xfrm>
            <a:off x="3399360" y="68737"/>
            <a:ext cx="1175688" cy="1182274"/>
          </a:xfrm>
          <a:prstGeom prst="ellipse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98900"/>
                      <a:gd name="connsiteY0" fmla="*/ 471599 h 943198"/>
                      <a:gd name="connsiteX1" fmla="*/ 699450 w 1398900"/>
                      <a:gd name="connsiteY1" fmla="*/ 0 h 943198"/>
                      <a:gd name="connsiteX2" fmla="*/ 1398900 w 1398900"/>
                      <a:gd name="connsiteY2" fmla="*/ 471599 h 943198"/>
                      <a:gd name="connsiteX3" fmla="*/ 699450 w 1398900"/>
                      <a:gd name="connsiteY3" fmla="*/ 943198 h 943198"/>
                      <a:gd name="connsiteX4" fmla="*/ 0 w 1398900"/>
                      <a:gd name="connsiteY4" fmla="*/ 471599 h 9431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98900" h="943198" extrusionOk="0">
                        <a:moveTo>
                          <a:pt x="0" y="471599"/>
                        </a:moveTo>
                        <a:cubicBezTo>
                          <a:pt x="-58807" y="174868"/>
                          <a:pt x="279965" y="12456"/>
                          <a:pt x="699450" y="0"/>
                        </a:cubicBezTo>
                        <a:cubicBezTo>
                          <a:pt x="1128529" y="9007"/>
                          <a:pt x="1348733" y="212737"/>
                          <a:pt x="1398900" y="471599"/>
                        </a:cubicBezTo>
                        <a:cubicBezTo>
                          <a:pt x="1381220" y="749322"/>
                          <a:pt x="1079594" y="977204"/>
                          <a:pt x="699450" y="943198"/>
                        </a:cubicBezTo>
                        <a:cubicBezTo>
                          <a:pt x="289577" y="930298"/>
                          <a:pt x="8270" y="736008"/>
                          <a:pt x="0" y="47159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1980s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3EFE830-3D0D-87CD-2D57-C17672E50762}"/>
              </a:ext>
            </a:extLst>
          </p:cNvPr>
          <p:cNvSpPr/>
          <p:nvPr/>
        </p:nvSpPr>
        <p:spPr>
          <a:xfrm>
            <a:off x="5343984" y="68737"/>
            <a:ext cx="1175688" cy="1182274"/>
          </a:xfrm>
          <a:prstGeom prst="ellipse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98900"/>
                      <a:gd name="connsiteY0" fmla="*/ 471599 h 943198"/>
                      <a:gd name="connsiteX1" fmla="*/ 699450 w 1398900"/>
                      <a:gd name="connsiteY1" fmla="*/ 0 h 943198"/>
                      <a:gd name="connsiteX2" fmla="*/ 1398900 w 1398900"/>
                      <a:gd name="connsiteY2" fmla="*/ 471599 h 943198"/>
                      <a:gd name="connsiteX3" fmla="*/ 699450 w 1398900"/>
                      <a:gd name="connsiteY3" fmla="*/ 943198 h 943198"/>
                      <a:gd name="connsiteX4" fmla="*/ 0 w 1398900"/>
                      <a:gd name="connsiteY4" fmla="*/ 471599 h 9431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98900" h="943198" extrusionOk="0">
                        <a:moveTo>
                          <a:pt x="0" y="471599"/>
                        </a:moveTo>
                        <a:cubicBezTo>
                          <a:pt x="-58807" y="174868"/>
                          <a:pt x="279965" y="12456"/>
                          <a:pt x="699450" y="0"/>
                        </a:cubicBezTo>
                        <a:cubicBezTo>
                          <a:pt x="1128529" y="9007"/>
                          <a:pt x="1348733" y="212737"/>
                          <a:pt x="1398900" y="471599"/>
                        </a:cubicBezTo>
                        <a:cubicBezTo>
                          <a:pt x="1381220" y="749322"/>
                          <a:pt x="1079594" y="977204"/>
                          <a:pt x="699450" y="943198"/>
                        </a:cubicBezTo>
                        <a:cubicBezTo>
                          <a:pt x="289577" y="930298"/>
                          <a:pt x="8270" y="736008"/>
                          <a:pt x="0" y="47159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1990s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AF95CFA-30F1-939E-E69B-6F6547FFE2F3}"/>
              </a:ext>
            </a:extLst>
          </p:cNvPr>
          <p:cNvSpPr/>
          <p:nvPr/>
        </p:nvSpPr>
        <p:spPr>
          <a:xfrm>
            <a:off x="7288608" y="68737"/>
            <a:ext cx="1175688" cy="1182274"/>
          </a:xfrm>
          <a:prstGeom prst="ellipse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98900"/>
                      <a:gd name="connsiteY0" fmla="*/ 471599 h 943198"/>
                      <a:gd name="connsiteX1" fmla="*/ 699450 w 1398900"/>
                      <a:gd name="connsiteY1" fmla="*/ 0 h 943198"/>
                      <a:gd name="connsiteX2" fmla="*/ 1398900 w 1398900"/>
                      <a:gd name="connsiteY2" fmla="*/ 471599 h 943198"/>
                      <a:gd name="connsiteX3" fmla="*/ 699450 w 1398900"/>
                      <a:gd name="connsiteY3" fmla="*/ 943198 h 943198"/>
                      <a:gd name="connsiteX4" fmla="*/ 0 w 1398900"/>
                      <a:gd name="connsiteY4" fmla="*/ 471599 h 9431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98900" h="943198" extrusionOk="0">
                        <a:moveTo>
                          <a:pt x="0" y="471599"/>
                        </a:moveTo>
                        <a:cubicBezTo>
                          <a:pt x="-58807" y="174868"/>
                          <a:pt x="279965" y="12456"/>
                          <a:pt x="699450" y="0"/>
                        </a:cubicBezTo>
                        <a:cubicBezTo>
                          <a:pt x="1128529" y="9007"/>
                          <a:pt x="1348733" y="212737"/>
                          <a:pt x="1398900" y="471599"/>
                        </a:cubicBezTo>
                        <a:cubicBezTo>
                          <a:pt x="1381220" y="749322"/>
                          <a:pt x="1079594" y="977204"/>
                          <a:pt x="699450" y="943198"/>
                        </a:cubicBezTo>
                        <a:cubicBezTo>
                          <a:pt x="289577" y="930298"/>
                          <a:pt x="8270" y="736008"/>
                          <a:pt x="0" y="47159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2000s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6F4AFBF-51A9-401F-C980-24D7A3791449}"/>
              </a:ext>
            </a:extLst>
          </p:cNvPr>
          <p:cNvSpPr/>
          <p:nvPr/>
        </p:nvSpPr>
        <p:spPr>
          <a:xfrm>
            <a:off x="9233232" y="68737"/>
            <a:ext cx="1175688" cy="1182274"/>
          </a:xfrm>
          <a:prstGeom prst="ellipse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98900"/>
                      <a:gd name="connsiteY0" fmla="*/ 471599 h 943198"/>
                      <a:gd name="connsiteX1" fmla="*/ 699450 w 1398900"/>
                      <a:gd name="connsiteY1" fmla="*/ 0 h 943198"/>
                      <a:gd name="connsiteX2" fmla="*/ 1398900 w 1398900"/>
                      <a:gd name="connsiteY2" fmla="*/ 471599 h 943198"/>
                      <a:gd name="connsiteX3" fmla="*/ 699450 w 1398900"/>
                      <a:gd name="connsiteY3" fmla="*/ 943198 h 943198"/>
                      <a:gd name="connsiteX4" fmla="*/ 0 w 1398900"/>
                      <a:gd name="connsiteY4" fmla="*/ 471599 h 9431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98900" h="943198" extrusionOk="0">
                        <a:moveTo>
                          <a:pt x="0" y="471599"/>
                        </a:moveTo>
                        <a:cubicBezTo>
                          <a:pt x="-58807" y="174868"/>
                          <a:pt x="279965" y="12456"/>
                          <a:pt x="699450" y="0"/>
                        </a:cubicBezTo>
                        <a:cubicBezTo>
                          <a:pt x="1128529" y="9007"/>
                          <a:pt x="1348733" y="212737"/>
                          <a:pt x="1398900" y="471599"/>
                        </a:cubicBezTo>
                        <a:cubicBezTo>
                          <a:pt x="1381220" y="749322"/>
                          <a:pt x="1079594" y="977204"/>
                          <a:pt x="699450" y="943198"/>
                        </a:cubicBezTo>
                        <a:cubicBezTo>
                          <a:pt x="289577" y="930298"/>
                          <a:pt x="8270" y="736008"/>
                          <a:pt x="0" y="47159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today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F0EE455-1DD8-032D-4458-1E138C67ADEF}"/>
              </a:ext>
            </a:extLst>
          </p:cNvPr>
          <p:cNvCxnSpPr>
            <a:stCxn id="2" idx="6"/>
            <a:endCxn id="5" idx="2"/>
          </p:cNvCxnSpPr>
          <p:nvPr/>
        </p:nvCxnSpPr>
        <p:spPr>
          <a:xfrm>
            <a:off x="2630424" y="659874"/>
            <a:ext cx="7689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6928447-22AD-F0CE-2A2F-220CE4A5C2C9}"/>
              </a:ext>
            </a:extLst>
          </p:cNvPr>
          <p:cNvCxnSpPr>
            <a:stCxn id="5" idx="6"/>
            <a:endCxn id="9" idx="2"/>
          </p:cNvCxnSpPr>
          <p:nvPr/>
        </p:nvCxnSpPr>
        <p:spPr>
          <a:xfrm>
            <a:off x="4575048" y="659874"/>
            <a:ext cx="7689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AFE137A-47A0-45BA-0CB6-B76B7A0D3317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6519672" y="659874"/>
            <a:ext cx="7689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53D1A7B-A8D4-6709-6147-12C82E8CECEE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8464296" y="659874"/>
            <a:ext cx="7689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78B71DE8-911A-80B5-0FD7-2B905668C05E}"/>
              </a:ext>
            </a:extLst>
          </p:cNvPr>
          <p:cNvSpPr/>
          <p:nvPr/>
        </p:nvSpPr>
        <p:spPr>
          <a:xfrm>
            <a:off x="1454736" y="1453037"/>
            <a:ext cx="1175688" cy="1182274"/>
          </a:xfrm>
          <a:prstGeom prst="ellipse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98900"/>
                      <a:gd name="connsiteY0" fmla="*/ 471599 h 943198"/>
                      <a:gd name="connsiteX1" fmla="*/ 699450 w 1398900"/>
                      <a:gd name="connsiteY1" fmla="*/ 0 h 943198"/>
                      <a:gd name="connsiteX2" fmla="*/ 1398900 w 1398900"/>
                      <a:gd name="connsiteY2" fmla="*/ 471599 h 943198"/>
                      <a:gd name="connsiteX3" fmla="*/ 699450 w 1398900"/>
                      <a:gd name="connsiteY3" fmla="*/ 943198 h 943198"/>
                      <a:gd name="connsiteX4" fmla="*/ 0 w 1398900"/>
                      <a:gd name="connsiteY4" fmla="*/ 471599 h 9431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98900" h="943198" extrusionOk="0">
                        <a:moveTo>
                          <a:pt x="0" y="471599"/>
                        </a:moveTo>
                        <a:cubicBezTo>
                          <a:pt x="-58807" y="174868"/>
                          <a:pt x="279965" y="12456"/>
                          <a:pt x="699450" y="0"/>
                        </a:cubicBezTo>
                        <a:cubicBezTo>
                          <a:pt x="1128529" y="9007"/>
                          <a:pt x="1348733" y="212737"/>
                          <a:pt x="1398900" y="471599"/>
                        </a:cubicBezTo>
                        <a:cubicBezTo>
                          <a:pt x="1381220" y="749322"/>
                          <a:pt x="1079594" y="977204"/>
                          <a:pt x="699450" y="943198"/>
                        </a:cubicBezTo>
                        <a:cubicBezTo>
                          <a:pt x="289577" y="930298"/>
                          <a:pt x="8270" y="736008"/>
                          <a:pt x="0" y="47159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1960s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4315277-69EB-900C-447A-36C0800710FB}"/>
              </a:ext>
            </a:extLst>
          </p:cNvPr>
          <p:cNvSpPr/>
          <p:nvPr/>
        </p:nvSpPr>
        <p:spPr>
          <a:xfrm>
            <a:off x="3399360" y="1453037"/>
            <a:ext cx="1175688" cy="1182274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98900"/>
                      <a:gd name="connsiteY0" fmla="*/ 471599 h 943198"/>
                      <a:gd name="connsiteX1" fmla="*/ 699450 w 1398900"/>
                      <a:gd name="connsiteY1" fmla="*/ 0 h 943198"/>
                      <a:gd name="connsiteX2" fmla="*/ 1398900 w 1398900"/>
                      <a:gd name="connsiteY2" fmla="*/ 471599 h 943198"/>
                      <a:gd name="connsiteX3" fmla="*/ 699450 w 1398900"/>
                      <a:gd name="connsiteY3" fmla="*/ 943198 h 943198"/>
                      <a:gd name="connsiteX4" fmla="*/ 0 w 1398900"/>
                      <a:gd name="connsiteY4" fmla="*/ 471599 h 9431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98900" h="943198" extrusionOk="0">
                        <a:moveTo>
                          <a:pt x="0" y="471599"/>
                        </a:moveTo>
                        <a:cubicBezTo>
                          <a:pt x="-58807" y="174868"/>
                          <a:pt x="279965" y="12456"/>
                          <a:pt x="699450" y="0"/>
                        </a:cubicBezTo>
                        <a:cubicBezTo>
                          <a:pt x="1128529" y="9007"/>
                          <a:pt x="1348733" y="212737"/>
                          <a:pt x="1398900" y="471599"/>
                        </a:cubicBezTo>
                        <a:cubicBezTo>
                          <a:pt x="1381220" y="749322"/>
                          <a:pt x="1079594" y="977204"/>
                          <a:pt x="699450" y="943198"/>
                        </a:cubicBezTo>
                        <a:cubicBezTo>
                          <a:pt x="289577" y="930298"/>
                          <a:pt x="8270" y="736008"/>
                          <a:pt x="0" y="47159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1980s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8E3F4D9-3948-DE66-74FD-6FD1D0051DE9}"/>
              </a:ext>
            </a:extLst>
          </p:cNvPr>
          <p:cNvSpPr/>
          <p:nvPr/>
        </p:nvSpPr>
        <p:spPr>
          <a:xfrm>
            <a:off x="5343984" y="1453037"/>
            <a:ext cx="1175688" cy="1182274"/>
          </a:xfrm>
          <a:prstGeom prst="ellipse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98900"/>
                      <a:gd name="connsiteY0" fmla="*/ 471599 h 943198"/>
                      <a:gd name="connsiteX1" fmla="*/ 699450 w 1398900"/>
                      <a:gd name="connsiteY1" fmla="*/ 0 h 943198"/>
                      <a:gd name="connsiteX2" fmla="*/ 1398900 w 1398900"/>
                      <a:gd name="connsiteY2" fmla="*/ 471599 h 943198"/>
                      <a:gd name="connsiteX3" fmla="*/ 699450 w 1398900"/>
                      <a:gd name="connsiteY3" fmla="*/ 943198 h 943198"/>
                      <a:gd name="connsiteX4" fmla="*/ 0 w 1398900"/>
                      <a:gd name="connsiteY4" fmla="*/ 471599 h 9431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98900" h="943198" extrusionOk="0">
                        <a:moveTo>
                          <a:pt x="0" y="471599"/>
                        </a:moveTo>
                        <a:cubicBezTo>
                          <a:pt x="-58807" y="174868"/>
                          <a:pt x="279965" y="12456"/>
                          <a:pt x="699450" y="0"/>
                        </a:cubicBezTo>
                        <a:cubicBezTo>
                          <a:pt x="1128529" y="9007"/>
                          <a:pt x="1348733" y="212737"/>
                          <a:pt x="1398900" y="471599"/>
                        </a:cubicBezTo>
                        <a:cubicBezTo>
                          <a:pt x="1381220" y="749322"/>
                          <a:pt x="1079594" y="977204"/>
                          <a:pt x="699450" y="943198"/>
                        </a:cubicBezTo>
                        <a:cubicBezTo>
                          <a:pt x="289577" y="930298"/>
                          <a:pt x="8270" y="736008"/>
                          <a:pt x="0" y="47159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1990s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FE1E109-CC45-09FD-B042-9ABCDAFC8EC1}"/>
              </a:ext>
            </a:extLst>
          </p:cNvPr>
          <p:cNvSpPr/>
          <p:nvPr/>
        </p:nvSpPr>
        <p:spPr>
          <a:xfrm>
            <a:off x="7288608" y="1453037"/>
            <a:ext cx="1175688" cy="1182274"/>
          </a:xfrm>
          <a:prstGeom prst="ellipse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98900"/>
                      <a:gd name="connsiteY0" fmla="*/ 471599 h 943198"/>
                      <a:gd name="connsiteX1" fmla="*/ 699450 w 1398900"/>
                      <a:gd name="connsiteY1" fmla="*/ 0 h 943198"/>
                      <a:gd name="connsiteX2" fmla="*/ 1398900 w 1398900"/>
                      <a:gd name="connsiteY2" fmla="*/ 471599 h 943198"/>
                      <a:gd name="connsiteX3" fmla="*/ 699450 w 1398900"/>
                      <a:gd name="connsiteY3" fmla="*/ 943198 h 943198"/>
                      <a:gd name="connsiteX4" fmla="*/ 0 w 1398900"/>
                      <a:gd name="connsiteY4" fmla="*/ 471599 h 9431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98900" h="943198" extrusionOk="0">
                        <a:moveTo>
                          <a:pt x="0" y="471599"/>
                        </a:moveTo>
                        <a:cubicBezTo>
                          <a:pt x="-58807" y="174868"/>
                          <a:pt x="279965" y="12456"/>
                          <a:pt x="699450" y="0"/>
                        </a:cubicBezTo>
                        <a:cubicBezTo>
                          <a:pt x="1128529" y="9007"/>
                          <a:pt x="1348733" y="212737"/>
                          <a:pt x="1398900" y="471599"/>
                        </a:cubicBezTo>
                        <a:cubicBezTo>
                          <a:pt x="1381220" y="749322"/>
                          <a:pt x="1079594" y="977204"/>
                          <a:pt x="699450" y="943198"/>
                        </a:cubicBezTo>
                        <a:cubicBezTo>
                          <a:pt x="289577" y="930298"/>
                          <a:pt x="8270" y="736008"/>
                          <a:pt x="0" y="47159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2000s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DF0AAE4-DE26-0DE6-997E-E650D4010775}"/>
              </a:ext>
            </a:extLst>
          </p:cNvPr>
          <p:cNvSpPr/>
          <p:nvPr/>
        </p:nvSpPr>
        <p:spPr>
          <a:xfrm>
            <a:off x="9233232" y="1453037"/>
            <a:ext cx="1175688" cy="1182274"/>
          </a:xfrm>
          <a:prstGeom prst="ellipse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98900"/>
                      <a:gd name="connsiteY0" fmla="*/ 471599 h 943198"/>
                      <a:gd name="connsiteX1" fmla="*/ 699450 w 1398900"/>
                      <a:gd name="connsiteY1" fmla="*/ 0 h 943198"/>
                      <a:gd name="connsiteX2" fmla="*/ 1398900 w 1398900"/>
                      <a:gd name="connsiteY2" fmla="*/ 471599 h 943198"/>
                      <a:gd name="connsiteX3" fmla="*/ 699450 w 1398900"/>
                      <a:gd name="connsiteY3" fmla="*/ 943198 h 943198"/>
                      <a:gd name="connsiteX4" fmla="*/ 0 w 1398900"/>
                      <a:gd name="connsiteY4" fmla="*/ 471599 h 9431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98900" h="943198" extrusionOk="0">
                        <a:moveTo>
                          <a:pt x="0" y="471599"/>
                        </a:moveTo>
                        <a:cubicBezTo>
                          <a:pt x="-58807" y="174868"/>
                          <a:pt x="279965" y="12456"/>
                          <a:pt x="699450" y="0"/>
                        </a:cubicBezTo>
                        <a:cubicBezTo>
                          <a:pt x="1128529" y="9007"/>
                          <a:pt x="1348733" y="212737"/>
                          <a:pt x="1398900" y="471599"/>
                        </a:cubicBezTo>
                        <a:cubicBezTo>
                          <a:pt x="1381220" y="749322"/>
                          <a:pt x="1079594" y="977204"/>
                          <a:pt x="699450" y="943198"/>
                        </a:cubicBezTo>
                        <a:cubicBezTo>
                          <a:pt x="289577" y="930298"/>
                          <a:pt x="8270" y="736008"/>
                          <a:pt x="0" y="47159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today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9DA454B-9A9C-2203-64B9-114B1C5473DB}"/>
              </a:ext>
            </a:extLst>
          </p:cNvPr>
          <p:cNvCxnSpPr>
            <a:stCxn id="30" idx="6"/>
            <a:endCxn id="31" idx="2"/>
          </p:cNvCxnSpPr>
          <p:nvPr/>
        </p:nvCxnSpPr>
        <p:spPr>
          <a:xfrm>
            <a:off x="2630424" y="2044174"/>
            <a:ext cx="7689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9700486-5C96-F1E9-77B4-FC797BFBE017}"/>
              </a:ext>
            </a:extLst>
          </p:cNvPr>
          <p:cNvCxnSpPr>
            <a:stCxn id="31" idx="6"/>
            <a:endCxn id="32" idx="2"/>
          </p:cNvCxnSpPr>
          <p:nvPr/>
        </p:nvCxnSpPr>
        <p:spPr>
          <a:xfrm>
            <a:off x="4575048" y="2044174"/>
            <a:ext cx="7689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9EA0A4-E0FC-D099-5D8E-AC061F365126}"/>
              </a:ext>
            </a:extLst>
          </p:cNvPr>
          <p:cNvCxnSpPr>
            <a:stCxn id="32" idx="6"/>
            <a:endCxn id="33" idx="2"/>
          </p:cNvCxnSpPr>
          <p:nvPr/>
        </p:nvCxnSpPr>
        <p:spPr>
          <a:xfrm>
            <a:off x="6519672" y="2044174"/>
            <a:ext cx="7689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5FAABA3-7CE8-F7F7-AD57-64032E6F3180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>
            <a:off x="8464296" y="2044174"/>
            <a:ext cx="7689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460BA51-05F6-6226-34CC-752A8B0C0E24}"/>
              </a:ext>
            </a:extLst>
          </p:cNvPr>
          <p:cNvSpPr/>
          <p:nvPr/>
        </p:nvSpPr>
        <p:spPr>
          <a:xfrm>
            <a:off x="1454736" y="2837337"/>
            <a:ext cx="1175688" cy="1182274"/>
          </a:xfrm>
          <a:prstGeom prst="ellipse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98900"/>
                      <a:gd name="connsiteY0" fmla="*/ 471599 h 943198"/>
                      <a:gd name="connsiteX1" fmla="*/ 699450 w 1398900"/>
                      <a:gd name="connsiteY1" fmla="*/ 0 h 943198"/>
                      <a:gd name="connsiteX2" fmla="*/ 1398900 w 1398900"/>
                      <a:gd name="connsiteY2" fmla="*/ 471599 h 943198"/>
                      <a:gd name="connsiteX3" fmla="*/ 699450 w 1398900"/>
                      <a:gd name="connsiteY3" fmla="*/ 943198 h 943198"/>
                      <a:gd name="connsiteX4" fmla="*/ 0 w 1398900"/>
                      <a:gd name="connsiteY4" fmla="*/ 471599 h 9431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98900" h="943198" extrusionOk="0">
                        <a:moveTo>
                          <a:pt x="0" y="471599"/>
                        </a:moveTo>
                        <a:cubicBezTo>
                          <a:pt x="-58807" y="174868"/>
                          <a:pt x="279965" y="12456"/>
                          <a:pt x="699450" y="0"/>
                        </a:cubicBezTo>
                        <a:cubicBezTo>
                          <a:pt x="1128529" y="9007"/>
                          <a:pt x="1348733" y="212737"/>
                          <a:pt x="1398900" y="471599"/>
                        </a:cubicBezTo>
                        <a:cubicBezTo>
                          <a:pt x="1381220" y="749322"/>
                          <a:pt x="1079594" y="977204"/>
                          <a:pt x="699450" y="943198"/>
                        </a:cubicBezTo>
                        <a:cubicBezTo>
                          <a:pt x="289577" y="930298"/>
                          <a:pt x="8270" y="736008"/>
                          <a:pt x="0" y="47159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1960s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59C156F-4F95-2F00-9D44-66530ED7B6E1}"/>
              </a:ext>
            </a:extLst>
          </p:cNvPr>
          <p:cNvSpPr/>
          <p:nvPr/>
        </p:nvSpPr>
        <p:spPr>
          <a:xfrm>
            <a:off x="3399360" y="2837337"/>
            <a:ext cx="1175688" cy="1182274"/>
          </a:xfrm>
          <a:prstGeom prst="ellipse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98900"/>
                      <a:gd name="connsiteY0" fmla="*/ 471599 h 943198"/>
                      <a:gd name="connsiteX1" fmla="*/ 699450 w 1398900"/>
                      <a:gd name="connsiteY1" fmla="*/ 0 h 943198"/>
                      <a:gd name="connsiteX2" fmla="*/ 1398900 w 1398900"/>
                      <a:gd name="connsiteY2" fmla="*/ 471599 h 943198"/>
                      <a:gd name="connsiteX3" fmla="*/ 699450 w 1398900"/>
                      <a:gd name="connsiteY3" fmla="*/ 943198 h 943198"/>
                      <a:gd name="connsiteX4" fmla="*/ 0 w 1398900"/>
                      <a:gd name="connsiteY4" fmla="*/ 471599 h 9431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98900" h="943198" extrusionOk="0">
                        <a:moveTo>
                          <a:pt x="0" y="471599"/>
                        </a:moveTo>
                        <a:cubicBezTo>
                          <a:pt x="-58807" y="174868"/>
                          <a:pt x="279965" y="12456"/>
                          <a:pt x="699450" y="0"/>
                        </a:cubicBezTo>
                        <a:cubicBezTo>
                          <a:pt x="1128529" y="9007"/>
                          <a:pt x="1348733" y="212737"/>
                          <a:pt x="1398900" y="471599"/>
                        </a:cubicBezTo>
                        <a:cubicBezTo>
                          <a:pt x="1381220" y="749322"/>
                          <a:pt x="1079594" y="977204"/>
                          <a:pt x="699450" y="943198"/>
                        </a:cubicBezTo>
                        <a:cubicBezTo>
                          <a:pt x="289577" y="930298"/>
                          <a:pt x="8270" y="736008"/>
                          <a:pt x="0" y="47159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1980s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96ED88E-8EC2-AE11-9440-583E0FDC01BA}"/>
              </a:ext>
            </a:extLst>
          </p:cNvPr>
          <p:cNvSpPr/>
          <p:nvPr/>
        </p:nvSpPr>
        <p:spPr>
          <a:xfrm>
            <a:off x="5343984" y="2837337"/>
            <a:ext cx="1175688" cy="1182274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98900"/>
                      <a:gd name="connsiteY0" fmla="*/ 471599 h 943198"/>
                      <a:gd name="connsiteX1" fmla="*/ 699450 w 1398900"/>
                      <a:gd name="connsiteY1" fmla="*/ 0 h 943198"/>
                      <a:gd name="connsiteX2" fmla="*/ 1398900 w 1398900"/>
                      <a:gd name="connsiteY2" fmla="*/ 471599 h 943198"/>
                      <a:gd name="connsiteX3" fmla="*/ 699450 w 1398900"/>
                      <a:gd name="connsiteY3" fmla="*/ 943198 h 943198"/>
                      <a:gd name="connsiteX4" fmla="*/ 0 w 1398900"/>
                      <a:gd name="connsiteY4" fmla="*/ 471599 h 9431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98900" h="943198" extrusionOk="0">
                        <a:moveTo>
                          <a:pt x="0" y="471599"/>
                        </a:moveTo>
                        <a:cubicBezTo>
                          <a:pt x="-58807" y="174868"/>
                          <a:pt x="279965" y="12456"/>
                          <a:pt x="699450" y="0"/>
                        </a:cubicBezTo>
                        <a:cubicBezTo>
                          <a:pt x="1128529" y="9007"/>
                          <a:pt x="1348733" y="212737"/>
                          <a:pt x="1398900" y="471599"/>
                        </a:cubicBezTo>
                        <a:cubicBezTo>
                          <a:pt x="1381220" y="749322"/>
                          <a:pt x="1079594" y="977204"/>
                          <a:pt x="699450" y="943198"/>
                        </a:cubicBezTo>
                        <a:cubicBezTo>
                          <a:pt x="289577" y="930298"/>
                          <a:pt x="8270" y="736008"/>
                          <a:pt x="0" y="47159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1990s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819D34A-B263-27C5-B90B-3DD5849A80BA}"/>
              </a:ext>
            </a:extLst>
          </p:cNvPr>
          <p:cNvSpPr/>
          <p:nvPr/>
        </p:nvSpPr>
        <p:spPr>
          <a:xfrm>
            <a:off x="7288608" y="2837337"/>
            <a:ext cx="1175688" cy="1182274"/>
          </a:xfrm>
          <a:prstGeom prst="ellipse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98900"/>
                      <a:gd name="connsiteY0" fmla="*/ 471599 h 943198"/>
                      <a:gd name="connsiteX1" fmla="*/ 699450 w 1398900"/>
                      <a:gd name="connsiteY1" fmla="*/ 0 h 943198"/>
                      <a:gd name="connsiteX2" fmla="*/ 1398900 w 1398900"/>
                      <a:gd name="connsiteY2" fmla="*/ 471599 h 943198"/>
                      <a:gd name="connsiteX3" fmla="*/ 699450 w 1398900"/>
                      <a:gd name="connsiteY3" fmla="*/ 943198 h 943198"/>
                      <a:gd name="connsiteX4" fmla="*/ 0 w 1398900"/>
                      <a:gd name="connsiteY4" fmla="*/ 471599 h 9431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98900" h="943198" extrusionOk="0">
                        <a:moveTo>
                          <a:pt x="0" y="471599"/>
                        </a:moveTo>
                        <a:cubicBezTo>
                          <a:pt x="-58807" y="174868"/>
                          <a:pt x="279965" y="12456"/>
                          <a:pt x="699450" y="0"/>
                        </a:cubicBezTo>
                        <a:cubicBezTo>
                          <a:pt x="1128529" y="9007"/>
                          <a:pt x="1348733" y="212737"/>
                          <a:pt x="1398900" y="471599"/>
                        </a:cubicBezTo>
                        <a:cubicBezTo>
                          <a:pt x="1381220" y="749322"/>
                          <a:pt x="1079594" y="977204"/>
                          <a:pt x="699450" y="943198"/>
                        </a:cubicBezTo>
                        <a:cubicBezTo>
                          <a:pt x="289577" y="930298"/>
                          <a:pt x="8270" y="736008"/>
                          <a:pt x="0" y="47159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2000s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0CC1FE0-5BBD-071D-5C96-25E0E9E3A87F}"/>
              </a:ext>
            </a:extLst>
          </p:cNvPr>
          <p:cNvSpPr/>
          <p:nvPr/>
        </p:nvSpPr>
        <p:spPr>
          <a:xfrm>
            <a:off x="9233232" y="2837337"/>
            <a:ext cx="1175688" cy="1182274"/>
          </a:xfrm>
          <a:prstGeom prst="ellipse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98900"/>
                      <a:gd name="connsiteY0" fmla="*/ 471599 h 943198"/>
                      <a:gd name="connsiteX1" fmla="*/ 699450 w 1398900"/>
                      <a:gd name="connsiteY1" fmla="*/ 0 h 943198"/>
                      <a:gd name="connsiteX2" fmla="*/ 1398900 w 1398900"/>
                      <a:gd name="connsiteY2" fmla="*/ 471599 h 943198"/>
                      <a:gd name="connsiteX3" fmla="*/ 699450 w 1398900"/>
                      <a:gd name="connsiteY3" fmla="*/ 943198 h 943198"/>
                      <a:gd name="connsiteX4" fmla="*/ 0 w 1398900"/>
                      <a:gd name="connsiteY4" fmla="*/ 471599 h 9431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98900" h="943198" extrusionOk="0">
                        <a:moveTo>
                          <a:pt x="0" y="471599"/>
                        </a:moveTo>
                        <a:cubicBezTo>
                          <a:pt x="-58807" y="174868"/>
                          <a:pt x="279965" y="12456"/>
                          <a:pt x="699450" y="0"/>
                        </a:cubicBezTo>
                        <a:cubicBezTo>
                          <a:pt x="1128529" y="9007"/>
                          <a:pt x="1348733" y="212737"/>
                          <a:pt x="1398900" y="471599"/>
                        </a:cubicBezTo>
                        <a:cubicBezTo>
                          <a:pt x="1381220" y="749322"/>
                          <a:pt x="1079594" y="977204"/>
                          <a:pt x="699450" y="943198"/>
                        </a:cubicBezTo>
                        <a:cubicBezTo>
                          <a:pt x="289577" y="930298"/>
                          <a:pt x="8270" y="736008"/>
                          <a:pt x="0" y="47159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today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DE5B815-8A37-076F-7303-63A56CF90BAE}"/>
              </a:ext>
            </a:extLst>
          </p:cNvPr>
          <p:cNvCxnSpPr>
            <a:stCxn id="39" idx="6"/>
            <a:endCxn id="40" idx="2"/>
          </p:cNvCxnSpPr>
          <p:nvPr/>
        </p:nvCxnSpPr>
        <p:spPr>
          <a:xfrm>
            <a:off x="2630424" y="3428474"/>
            <a:ext cx="7689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DFD9E07-D6EC-CCE9-E62B-7D1A6C4FB5AC}"/>
              </a:ext>
            </a:extLst>
          </p:cNvPr>
          <p:cNvCxnSpPr>
            <a:stCxn id="40" idx="6"/>
            <a:endCxn id="41" idx="2"/>
          </p:cNvCxnSpPr>
          <p:nvPr/>
        </p:nvCxnSpPr>
        <p:spPr>
          <a:xfrm>
            <a:off x="4575048" y="3428474"/>
            <a:ext cx="7689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13D8515-6B54-852F-6B9B-BAFEA13CE043}"/>
              </a:ext>
            </a:extLst>
          </p:cNvPr>
          <p:cNvCxnSpPr>
            <a:stCxn id="41" idx="6"/>
            <a:endCxn id="42" idx="2"/>
          </p:cNvCxnSpPr>
          <p:nvPr/>
        </p:nvCxnSpPr>
        <p:spPr>
          <a:xfrm>
            <a:off x="6519672" y="3428474"/>
            <a:ext cx="7689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8445006-CD8F-C599-40BA-10A1FA385640}"/>
              </a:ext>
            </a:extLst>
          </p:cNvPr>
          <p:cNvCxnSpPr>
            <a:stCxn id="42" idx="6"/>
            <a:endCxn id="43" idx="2"/>
          </p:cNvCxnSpPr>
          <p:nvPr/>
        </p:nvCxnSpPr>
        <p:spPr>
          <a:xfrm>
            <a:off x="8464296" y="3428474"/>
            <a:ext cx="7689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01DDF809-1BA0-65BA-FA61-4FA09808D878}"/>
              </a:ext>
            </a:extLst>
          </p:cNvPr>
          <p:cNvSpPr/>
          <p:nvPr/>
        </p:nvSpPr>
        <p:spPr>
          <a:xfrm>
            <a:off x="1454736" y="4221637"/>
            <a:ext cx="1175688" cy="1182274"/>
          </a:xfrm>
          <a:prstGeom prst="ellipse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98900"/>
                      <a:gd name="connsiteY0" fmla="*/ 471599 h 943198"/>
                      <a:gd name="connsiteX1" fmla="*/ 699450 w 1398900"/>
                      <a:gd name="connsiteY1" fmla="*/ 0 h 943198"/>
                      <a:gd name="connsiteX2" fmla="*/ 1398900 w 1398900"/>
                      <a:gd name="connsiteY2" fmla="*/ 471599 h 943198"/>
                      <a:gd name="connsiteX3" fmla="*/ 699450 w 1398900"/>
                      <a:gd name="connsiteY3" fmla="*/ 943198 h 943198"/>
                      <a:gd name="connsiteX4" fmla="*/ 0 w 1398900"/>
                      <a:gd name="connsiteY4" fmla="*/ 471599 h 9431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98900" h="943198" extrusionOk="0">
                        <a:moveTo>
                          <a:pt x="0" y="471599"/>
                        </a:moveTo>
                        <a:cubicBezTo>
                          <a:pt x="-58807" y="174868"/>
                          <a:pt x="279965" y="12456"/>
                          <a:pt x="699450" y="0"/>
                        </a:cubicBezTo>
                        <a:cubicBezTo>
                          <a:pt x="1128529" y="9007"/>
                          <a:pt x="1348733" y="212737"/>
                          <a:pt x="1398900" y="471599"/>
                        </a:cubicBezTo>
                        <a:cubicBezTo>
                          <a:pt x="1381220" y="749322"/>
                          <a:pt x="1079594" y="977204"/>
                          <a:pt x="699450" y="943198"/>
                        </a:cubicBezTo>
                        <a:cubicBezTo>
                          <a:pt x="289577" y="930298"/>
                          <a:pt x="8270" y="736008"/>
                          <a:pt x="0" y="47159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1960s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6604751-5EB2-E069-14A0-190C73FF40FB}"/>
              </a:ext>
            </a:extLst>
          </p:cNvPr>
          <p:cNvSpPr/>
          <p:nvPr/>
        </p:nvSpPr>
        <p:spPr>
          <a:xfrm>
            <a:off x="3399360" y="4221637"/>
            <a:ext cx="1175688" cy="1182274"/>
          </a:xfrm>
          <a:prstGeom prst="ellipse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98900"/>
                      <a:gd name="connsiteY0" fmla="*/ 471599 h 943198"/>
                      <a:gd name="connsiteX1" fmla="*/ 699450 w 1398900"/>
                      <a:gd name="connsiteY1" fmla="*/ 0 h 943198"/>
                      <a:gd name="connsiteX2" fmla="*/ 1398900 w 1398900"/>
                      <a:gd name="connsiteY2" fmla="*/ 471599 h 943198"/>
                      <a:gd name="connsiteX3" fmla="*/ 699450 w 1398900"/>
                      <a:gd name="connsiteY3" fmla="*/ 943198 h 943198"/>
                      <a:gd name="connsiteX4" fmla="*/ 0 w 1398900"/>
                      <a:gd name="connsiteY4" fmla="*/ 471599 h 9431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98900" h="943198" extrusionOk="0">
                        <a:moveTo>
                          <a:pt x="0" y="471599"/>
                        </a:moveTo>
                        <a:cubicBezTo>
                          <a:pt x="-58807" y="174868"/>
                          <a:pt x="279965" y="12456"/>
                          <a:pt x="699450" y="0"/>
                        </a:cubicBezTo>
                        <a:cubicBezTo>
                          <a:pt x="1128529" y="9007"/>
                          <a:pt x="1348733" y="212737"/>
                          <a:pt x="1398900" y="471599"/>
                        </a:cubicBezTo>
                        <a:cubicBezTo>
                          <a:pt x="1381220" y="749322"/>
                          <a:pt x="1079594" y="977204"/>
                          <a:pt x="699450" y="943198"/>
                        </a:cubicBezTo>
                        <a:cubicBezTo>
                          <a:pt x="289577" y="930298"/>
                          <a:pt x="8270" y="736008"/>
                          <a:pt x="0" y="47159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1980s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BE3BED-CA19-7212-9747-6F483875E824}"/>
              </a:ext>
            </a:extLst>
          </p:cNvPr>
          <p:cNvSpPr/>
          <p:nvPr/>
        </p:nvSpPr>
        <p:spPr>
          <a:xfrm>
            <a:off x="5343984" y="4221637"/>
            <a:ext cx="1175688" cy="1182274"/>
          </a:xfrm>
          <a:prstGeom prst="ellipse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98900"/>
                      <a:gd name="connsiteY0" fmla="*/ 471599 h 943198"/>
                      <a:gd name="connsiteX1" fmla="*/ 699450 w 1398900"/>
                      <a:gd name="connsiteY1" fmla="*/ 0 h 943198"/>
                      <a:gd name="connsiteX2" fmla="*/ 1398900 w 1398900"/>
                      <a:gd name="connsiteY2" fmla="*/ 471599 h 943198"/>
                      <a:gd name="connsiteX3" fmla="*/ 699450 w 1398900"/>
                      <a:gd name="connsiteY3" fmla="*/ 943198 h 943198"/>
                      <a:gd name="connsiteX4" fmla="*/ 0 w 1398900"/>
                      <a:gd name="connsiteY4" fmla="*/ 471599 h 9431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98900" h="943198" extrusionOk="0">
                        <a:moveTo>
                          <a:pt x="0" y="471599"/>
                        </a:moveTo>
                        <a:cubicBezTo>
                          <a:pt x="-58807" y="174868"/>
                          <a:pt x="279965" y="12456"/>
                          <a:pt x="699450" y="0"/>
                        </a:cubicBezTo>
                        <a:cubicBezTo>
                          <a:pt x="1128529" y="9007"/>
                          <a:pt x="1348733" y="212737"/>
                          <a:pt x="1398900" y="471599"/>
                        </a:cubicBezTo>
                        <a:cubicBezTo>
                          <a:pt x="1381220" y="749322"/>
                          <a:pt x="1079594" y="977204"/>
                          <a:pt x="699450" y="943198"/>
                        </a:cubicBezTo>
                        <a:cubicBezTo>
                          <a:pt x="289577" y="930298"/>
                          <a:pt x="8270" y="736008"/>
                          <a:pt x="0" y="47159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1990s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E1036C2-2EDA-36FE-3E51-C11A462FBAEB}"/>
              </a:ext>
            </a:extLst>
          </p:cNvPr>
          <p:cNvSpPr/>
          <p:nvPr/>
        </p:nvSpPr>
        <p:spPr>
          <a:xfrm>
            <a:off x="7288608" y="4221637"/>
            <a:ext cx="1175688" cy="1182274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98900"/>
                      <a:gd name="connsiteY0" fmla="*/ 471599 h 943198"/>
                      <a:gd name="connsiteX1" fmla="*/ 699450 w 1398900"/>
                      <a:gd name="connsiteY1" fmla="*/ 0 h 943198"/>
                      <a:gd name="connsiteX2" fmla="*/ 1398900 w 1398900"/>
                      <a:gd name="connsiteY2" fmla="*/ 471599 h 943198"/>
                      <a:gd name="connsiteX3" fmla="*/ 699450 w 1398900"/>
                      <a:gd name="connsiteY3" fmla="*/ 943198 h 943198"/>
                      <a:gd name="connsiteX4" fmla="*/ 0 w 1398900"/>
                      <a:gd name="connsiteY4" fmla="*/ 471599 h 9431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98900" h="943198" extrusionOk="0">
                        <a:moveTo>
                          <a:pt x="0" y="471599"/>
                        </a:moveTo>
                        <a:cubicBezTo>
                          <a:pt x="-58807" y="174868"/>
                          <a:pt x="279965" y="12456"/>
                          <a:pt x="699450" y="0"/>
                        </a:cubicBezTo>
                        <a:cubicBezTo>
                          <a:pt x="1128529" y="9007"/>
                          <a:pt x="1348733" y="212737"/>
                          <a:pt x="1398900" y="471599"/>
                        </a:cubicBezTo>
                        <a:cubicBezTo>
                          <a:pt x="1381220" y="749322"/>
                          <a:pt x="1079594" y="977204"/>
                          <a:pt x="699450" y="943198"/>
                        </a:cubicBezTo>
                        <a:cubicBezTo>
                          <a:pt x="289577" y="930298"/>
                          <a:pt x="8270" y="736008"/>
                          <a:pt x="0" y="47159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2000s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610D7B0-4D67-5915-4454-7F16BEF1F754}"/>
              </a:ext>
            </a:extLst>
          </p:cNvPr>
          <p:cNvSpPr/>
          <p:nvPr/>
        </p:nvSpPr>
        <p:spPr>
          <a:xfrm>
            <a:off x="9233232" y="4221637"/>
            <a:ext cx="1175688" cy="1182274"/>
          </a:xfrm>
          <a:prstGeom prst="ellipse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98900"/>
                      <a:gd name="connsiteY0" fmla="*/ 471599 h 943198"/>
                      <a:gd name="connsiteX1" fmla="*/ 699450 w 1398900"/>
                      <a:gd name="connsiteY1" fmla="*/ 0 h 943198"/>
                      <a:gd name="connsiteX2" fmla="*/ 1398900 w 1398900"/>
                      <a:gd name="connsiteY2" fmla="*/ 471599 h 943198"/>
                      <a:gd name="connsiteX3" fmla="*/ 699450 w 1398900"/>
                      <a:gd name="connsiteY3" fmla="*/ 943198 h 943198"/>
                      <a:gd name="connsiteX4" fmla="*/ 0 w 1398900"/>
                      <a:gd name="connsiteY4" fmla="*/ 471599 h 9431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98900" h="943198" extrusionOk="0">
                        <a:moveTo>
                          <a:pt x="0" y="471599"/>
                        </a:moveTo>
                        <a:cubicBezTo>
                          <a:pt x="-58807" y="174868"/>
                          <a:pt x="279965" y="12456"/>
                          <a:pt x="699450" y="0"/>
                        </a:cubicBezTo>
                        <a:cubicBezTo>
                          <a:pt x="1128529" y="9007"/>
                          <a:pt x="1348733" y="212737"/>
                          <a:pt x="1398900" y="471599"/>
                        </a:cubicBezTo>
                        <a:cubicBezTo>
                          <a:pt x="1381220" y="749322"/>
                          <a:pt x="1079594" y="977204"/>
                          <a:pt x="699450" y="943198"/>
                        </a:cubicBezTo>
                        <a:cubicBezTo>
                          <a:pt x="289577" y="930298"/>
                          <a:pt x="8270" y="736008"/>
                          <a:pt x="0" y="47159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today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5693BC4-A98A-3D09-997A-40C2AE44BBA2}"/>
              </a:ext>
            </a:extLst>
          </p:cNvPr>
          <p:cNvCxnSpPr>
            <a:stCxn id="48" idx="6"/>
            <a:endCxn id="49" idx="2"/>
          </p:cNvCxnSpPr>
          <p:nvPr/>
        </p:nvCxnSpPr>
        <p:spPr>
          <a:xfrm>
            <a:off x="2630424" y="4812774"/>
            <a:ext cx="7689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948CFF8-F1B9-2E9D-5688-C811562036EE}"/>
              </a:ext>
            </a:extLst>
          </p:cNvPr>
          <p:cNvCxnSpPr>
            <a:stCxn id="49" idx="6"/>
            <a:endCxn id="50" idx="2"/>
          </p:cNvCxnSpPr>
          <p:nvPr/>
        </p:nvCxnSpPr>
        <p:spPr>
          <a:xfrm>
            <a:off x="4575048" y="4812774"/>
            <a:ext cx="7689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30B3003-3546-8190-4FF2-C113BDD580E7}"/>
              </a:ext>
            </a:extLst>
          </p:cNvPr>
          <p:cNvCxnSpPr>
            <a:stCxn id="50" idx="6"/>
            <a:endCxn id="51" idx="2"/>
          </p:cNvCxnSpPr>
          <p:nvPr/>
        </p:nvCxnSpPr>
        <p:spPr>
          <a:xfrm>
            <a:off x="6519672" y="4812774"/>
            <a:ext cx="7689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9CC7882-520B-A02C-BE4F-3DD6F2DB9FE5}"/>
              </a:ext>
            </a:extLst>
          </p:cNvPr>
          <p:cNvCxnSpPr>
            <a:stCxn id="51" idx="6"/>
            <a:endCxn id="52" idx="2"/>
          </p:cNvCxnSpPr>
          <p:nvPr/>
        </p:nvCxnSpPr>
        <p:spPr>
          <a:xfrm>
            <a:off x="8464296" y="4812774"/>
            <a:ext cx="7689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02F61C40-31F2-D649-CD01-EBE28D00FDA3}"/>
              </a:ext>
            </a:extLst>
          </p:cNvPr>
          <p:cNvSpPr/>
          <p:nvPr/>
        </p:nvSpPr>
        <p:spPr>
          <a:xfrm>
            <a:off x="1454736" y="5605936"/>
            <a:ext cx="1175688" cy="1182274"/>
          </a:xfrm>
          <a:prstGeom prst="ellipse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98900"/>
                      <a:gd name="connsiteY0" fmla="*/ 471599 h 943198"/>
                      <a:gd name="connsiteX1" fmla="*/ 699450 w 1398900"/>
                      <a:gd name="connsiteY1" fmla="*/ 0 h 943198"/>
                      <a:gd name="connsiteX2" fmla="*/ 1398900 w 1398900"/>
                      <a:gd name="connsiteY2" fmla="*/ 471599 h 943198"/>
                      <a:gd name="connsiteX3" fmla="*/ 699450 w 1398900"/>
                      <a:gd name="connsiteY3" fmla="*/ 943198 h 943198"/>
                      <a:gd name="connsiteX4" fmla="*/ 0 w 1398900"/>
                      <a:gd name="connsiteY4" fmla="*/ 471599 h 9431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98900" h="943198" extrusionOk="0">
                        <a:moveTo>
                          <a:pt x="0" y="471599"/>
                        </a:moveTo>
                        <a:cubicBezTo>
                          <a:pt x="-58807" y="174868"/>
                          <a:pt x="279965" y="12456"/>
                          <a:pt x="699450" y="0"/>
                        </a:cubicBezTo>
                        <a:cubicBezTo>
                          <a:pt x="1128529" y="9007"/>
                          <a:pt x="1348733" y="212737"/>
                          <a:pt x="1398900" y="471599"/>
                        </a:cubicBezTo>
                        <a:cubicBezTo>
                          <a:pt x="1381220" y="749322"/>
                          <a:pt x="1079594" y="977204"/>
                          <a:pt x="699450" y="943198"/>
                        </a:cubicBezTo>
                        <a:cubicBezTo>
                          <a:pt x="289577" y="930298"/>
                          <a:pt x="8270" y="736008"/>
                          <a:pt x="0" y="47159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1960s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EB5253F-40E1-F195-637F-C7F2640052D6}"/>
              </a:ext>
            </a:extLst>
          </p:cNvPr>
          <p:cNvSpPr/>
          <p:nvPr/>
        </p:nvSpPr>
        <p:spPr>
          <a:xfrm>
            <a:off x="3399360" y="5605936"/>
            <a:ext cx="1175688" cy="1182274"/>
          </a:xfrm>
          <a:prstGeom prst="ellipse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98900"/>
                      <a:gd name="connsiteY0" fmla="*/ 471599 h 943198"/>
                      <a:gd name="connsiteX1" fmla="*/ 699450 w 1398900"/>
                      <a:gd name="connsiteY1" fmla="*/ 0 h 943198"/>
                      <a:gd name="connsiteX2" fmla="*/ 1398900 w 1398900"/>
                      <a:gd name="connsiteY2" fmla="*/ 471599 h 943198"/>
                      <a:gd name="connsiteX3" fmla="*/ 699450 w 1398900"/>
                      <a:gd name="connsiteY3" fmla="*/ 943198 h 943198"/>
                      <a:gd name="connsiteX4" fmla="*/ 0 w 1398900"/>
                      <a:gd name="connsiteY4" fmla="*/ 471599 h 9431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98900" h="943198" extrusionOk="0">
                        <a:moveTo>
                          <a:pt x="0" y="471599"/>
                        </a:moveTo>
                        <a:cubicBezTo>
                          <a:pt x="-58807" y="174868"/>
                          <a:pt x="279965" y="12456"/>
                          <a:pt x="699450" y="0"/>
                        </a:cubicBezTo>
                        <a:cubicBezTo>
                          <a:pt x="1128529" y="9007"/>
                          <a:pt x="1348733" y="212737"/>
                          <a:pt x="1398900" y="471599"/>
                        </a:cubicBezTo>
                        <a:cubicBezTo>
                          <a:pt x="1381220" y="749322"/>
                          <a:pt x="1079594" y="977204"/>
                          <a:pt x="699450" y="943198"/>
                        </a:cubicBezTo>
                        <a:cubicBezTo>
                          <a:pt x="289577" y="930298"/>
                          <a:pt x="8270" y="736008"/>
                          <a:pt x="0" y="47159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1980s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0092D3C-EEC1-14FB-B843-83F5DECF6AB3}"/>
              </a:ext>
            </a:extLst>
          </p:cNvPr>
          <p:cNvSpPr/>
          <p:nvPr/>
        </p:nvSpPr>
        <p:spPr>
          <a:xfrm>
            <a:off x="5343984" y="5605936"/>
            <a:ext cx="1175688" cy="1182274"/>
          </a:xfrm>
          <a:prstGeom prst="ellipse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98900"/>
                      <a:gd name="connsiteY0" fmla="*/ 471599 h 943198"/>
                      <a:gd name="connsiteX1" fmla="*/ 699450 w 1398900"/>
                      <a:gd name="connsiteY1" fmla="*/ 0 h 943198"/>
                      <a:gd name="connsiteX2" fmla="*/ 1398900 w 1398900"/>
                      <a:gd name="connsiteY2" fmla="*/ 471599 h 943198"/>
                      <a:gd name="connsiteX3" fmla="*/ 699450 w 1398900"/>
                      <a:gd name="connsiteY3" fmla="*/ 943198 h 943198"/>
                      <a:gd name="connsiteX4" fmla="*/ 0 w 1398900"/>
                      <a:gd name="connsiteY4" fmla="*/ 471599 h 9431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98900" h="943198" extrusionOk="0">
                        <a:moveTo>
                          <a:pt x="0" y="471599"/>
                        </a:moveTo>
                        <a:cubicBezTo>
                          <a:pt x="-58807" y="174868"/>
                          <a:pt x="279965" y="12456"/>
                          <a:pt x="699450" y="0"/>
                        </a:cubicBezTo>
                        <a:cubicBezTo>
                          <a:pt x="1128529" y="9007"/>
                          <a:pt x="1348733" y="212737"/>
                          <a:pt x="1398900" y="471599"/>
                        </a:cubicBezTo>
                        <a:cubicBezTo>
                          <a:pt x="1381220" y="749322"/>
                          <a:pt x="1079594" y="977204"/>
                          <a:pt x="699450" y="943198"/>
                        </a:cubicBezTo>
                        <a:cubicBezTo>
                          <a:pt x="289577" y="930298"/>
                          <a:pt x="8270" y="736008"/>
                          <a:pt x="0" y="47159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1990s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6F5A573-5205-1A2F-7F67-A8552329E035}"/>
              </a:ext>
            </a:extLst>
          </p:cNvPr>
          <p:cNvSpPr/>
          <p:nvPr/>
        </p:nvSpPr>
        <p:spPr>
          <a:xfrm>
            <a:off x="7288608" y="5605936"/>
            <a:ext cx="1175688" cy="1182274"/>
          </a:xfrm>
          <a:prstGeom prst="ellipse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98900"/>
                      <a:gd name="connsiteY0" fmla="*/ 471599 h 943198"/>
                      <a:gd name="connsiteX1" fmla="*/ 699450 w 1398900"/>
                      <a:gd name="connsiteY1" fmla="*/ 0 h 943198"/>
                      <a:gd name="connsiteX2" fmla="*/ 1398900 w 1398900"/>
                      <a:gd name="connsiteY2" fmla="*/ 471599 h 943198"/>
                      <a:gd name="connsiteX3" fmla="*/ 699450 w 1398900"/>
                      <a:gd name="connsiteY3" fmla="*/ 943198 h 943198"/>
                      <a:gd name="connsiteX4" fmla="*/ 0 w 1398900"/>
                      <a:gd name="connsiteY4" fmla="*/ 471599 h 9431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98900" h="943198" extrusionOk="0">
                        <a:moveTo>
                          <a:pt x="0" y="471599"/>
                        </a:moveTo>
                        <a:cubicBezTo>
                          <a:pt x="-58807" y="174868"/>
                          <a:pt x="279965" y="12456"/>
                          <a:pt x="699450" y="0"/>
                        </a:cubicBezTo>
                        <a:cubicBezTo>
                          <a:pt x="1128529" y="9007"/>
                          <a:pt x="1348733" y="212737"/>
                          <a:pt x="1398900" y="471599"/>
                        </a:cubicBezTo>
                        <a:cubicBezTo>
                          <a:pt x="1381220" y="749322"/>
                          <a:pt x="1079594" y="977204"/>
                          <a:pt x="699450" y="943198"/>
                        </a:cubicBezTo>
                        <a:cubicBezTo>
                          <a:pt x="289577" y="930298"/>
                          <a:pt x="8270" y="736008"/>
                          <a:pt x="0" y="47159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2000s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E36304F-1ADA-B048-3520-FA41985F8E69}"/>
              </a:ext>
            </a:extLst>
          </p:cNvPr>
          <p:cNvSpPr/>
          <p:nvPr/>
        </p:nvSpPr>
        <p:spPr>
          <a:xfrm>
            <a:off x="9233232" y="5605936"/>
            <a:ext cx="1175688" cy="1182274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98900"/>
                      <a:gd name="connsiteY0" fmla="*/ 471599 h 943198"/>
                      <a:gd name="connsiteX1" fmla="*/ 699450 w 1398900"/>
                      <a:gd name="connsiteY1" fmla="*/ 0 h 943198"/>
                      <a:gd name="connsiteX2" fmla="*/ 1398900 w 1398900"/>
                      <a:gd name="connsiteY2" fmla="*/ 471599 h 943198"/>
                      <a:gd name="connsiteX3" fmla="*/ 699450 w 1398900"/>
                      <a:gd name="connsiteY3" fmla="*/ 943198 h 943198"/>
                      <a:gd name="connsiteX4" fmla="*/ 0 w 1398900"/>
                      <a:gd name="connsiteY4" fmla="*/ 471599 h 9431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98900" h="943198" extrusionOk="0">
                        <a:moveTo>
                          <a:pt x="0" y="471599"/>
                        </a:moveTo>
                        <a:cubicBezTo>
                          <a:pt x="-58807" y="174868"/>
                          <a:pt x="279965" y="12456"/>
                          <a:pt x="699450" y="0"/>
                        </a:cubicBezTo>
                        <a:cubicBezTo>
                          <a:pt x="1128529" y="9007"/>
                          <a:pt x="1348733" y="212737"/>
                          <a:pt x="1398900" y="471599"/>
                        </a:cubicBezTo>
                        <a:cubicBezTo>
                          <a:pt x="1381220" y="749322"/>
                          <a:pt x="1079594" y="977204"/>
                          <a:pt x="699450" y="943198"/>
                        </a:cubicBezTo>
                        <a:cubicBezTo>
                          <a:pt x="289577" y="930298"/>
                          <a:pt x="8270" y="736008"/>
                          <a:pt x="0" y="47159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today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9A44D56-5419-E94C-F4A9-BA9B9B2DD365}"/>
              </a:ext>
            </a:extLst>
          </p:cNvPr>
          <p:cNvCxnSpPr>
            <a:stCxn id="66" idx="6"/>
            <a:endCxn id="67" idx="2"/>
          </p:cNvCxnSpPr>
          <p:nvPr/>
        </p:nvCxnSpPr>
        <p:spPr>
          <a:xfrm>
            <a:off x="2630424" y="6197073"/>
            <a:ext cx="7689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5EE5C78-FFD9-A16A-DCB5-9AF37EC740C8}"/>
              </a:ext>
            </a:extLst>
          </p:cNvPr>
          <p:cNvCxnSpPr>
            <a:stCxn id="67" idx="6"/>
            <a:endCxn id="68" idx="2"/>
          </p:cNvCxnSpPr>
          <p:nvPr/>
        </p:nvCxnSpPr>
        <p:spPr>
          <a:xfrm>
            <a:off x="4575048" y="6197073"/>
            <a:ext cx="7689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A78185B-5B80-F0D3-13F8-140A67A7DC3E}"/>
              </a:ext>
            </a:extLst>
          </p:cNvPr>
          <p:cNvCxnSpPr>
            <a:stCxn id="68" idx="6"/>
            <a:endCxn id="69" idx="2"/>
          </p:cNvCxnSpPr>
          <p:nvPr/>
        </p:nvCxnSpPr>
        <p:spPr>
          <a:xfrm>
            <a:off x="6519672" y="6197073"/>
            <a:ext cx="7689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C468DA3-450E-A56E-05E5-B31BD2492DD7}"/>
              </a:ext>
            </a:extLst>
          </p:cNvPr>
          <p:cNvCxnSpPr>
            <a:stCxn id="69" idx="6"/>
            <a:endCxn id="70" idx="2"/>
          </p:cNvCxnSpPr>
          <p:nvPr/>
        </p:nvCxnSpPr>
        <p:spPr>
          <a:xfrm>
            <a:off x="8464296" y="6197073"/>
            <a:ext cx="7689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871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76F4AFBF-51A9-401F-C980-24D7A3791449}"/>
              </a:ext>
            </a:extLst>
          </p:cNvPr>
          <p:cNvSpPr/>
          <p:nvPr/>
        </p:nvSpPr>
        <p:spPr>
          <a:xfrm>
            <a:off x="2796571" y="649200"/>
            <a:ext cx="2456745" cy="247050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98900"/>
                      <a:gd name="connsiteY0" fmla="*/ 471599 h 943198"/>
                      <a:gd name="connsiteX1" fmla="*/ 699450 w 1398900"/>
                      <a:gd name="connsiteY1" fmla="*/ 0 h 943198"/>
                      <a:gd name="connsiteX2" fmla="*/ 1398900 w 1398900"/>
                      <a:gd name="connsiteY2" fmla="*/ 471599 h 943198"/>
                      <a:gd name="connsiteX3" fmla="*/ 699450 w 1398900"/>
                      <a:gd name="connsiteY3" fmla="*/ 943198 h 943198"/>
                      <a:gd name="connsiteX4" fmla="*/ 0 w 1398900"/>
                      <a:gd name="connsiteY4" fmla="*/ 471599 h 9431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98900" h="943198" extrusionOk="0">
                        <a:moveTo>
                          <a:pt x="0" y="471599"/>
                        </a:moveTo>
                        <a:cubicBezTo>
                          <a:pt x="-58807" y="174868"/>
                          <a:pt x="279965" y="12456"/>
                          <a:pt x="699450" y="0"/>
                        </a:cubicBezTo>
                        <a:cubicBezTo>
                          <a:pt x="1128529" y="9007"/>
                          <a:pt x="1348733" y="212737"/>
                          <a:pt x="1398900" y="471599"/>
                        </a:cubicBezTo>
                        <a:cubicBezTo>
                          <a:pt x="1381220" y="749322"/>
                          <a:pt x="1079594" y="977204"/>
                          <a:pt x="699450" y="943198"/>
                        </a:cubicBezTo>
                        <a:cubicBezTo>
                          <a:pt x="289577" y="930298"/>
                          <a:pt x="8270" y="736008"/>
                          <a:pt x="0" y="47159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A3E00E4-46E2-A19E-4403-C1E99953B259}"/>
              </a:ext>
            </a:extLst>
          </p:cNvPr>
          <p:cNvSpPr/>
          <p:nvPr/>
        </p:nvSpPr>
        <p:spPr>
          <a:xfrm>
            <a:off x="1263607" y="649200"/>
            <a:ext cx="2456745" cy="247050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98900"/>
                      <a:gd name="connsiteY0" fmla="*/ 471599 h 943198"/>
                      <a:gd name="connsiteX1" fmla="*/ 699450 w 1398900"/>
                      <a:gd name="connsiteY1" fmla="*/ 0 h 943198"/>
                      <a:gd name="connsiteX2" fmla="*/ 1398900 w 1398900"/>
                      <a:gd name="connsiteY2" fmla="*/ 471599 h 943198"/>
                      <a:gd name="connsiteX3" fmla="*/ 699450 w 1398900"/>
                      <a:gd name="connsiteY3" fmla="*/ 943198 h 943198"/>
                      <a:gd name="connsiteX4" fmla="*/ 0 w 1398900"/>
                      <a:gd name="connsiteY4" fmla="*/ 471599 h 9431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98900" h="943198" extrusionOk="0">
                        <a:moveTo>
                          <a:pt x="0" y="471599"/>
                        </a:moveTo>
                        <a:cubicBezTo>
                          <a:pt x="-58807" y="174868"/>
                          <a:pt x="279965" y="12456"/>
                          <a:pt x="699450" y="0"/>
                        </a:cubicBezTo>
                        <a:cubicBezTo>
                          <a:pt x="1128529" y="9007"/>
                          <a:pt x="1348733" y="212737"/>
                          <a:pt x="1398900" y="471599"/>
                        </a:cubicBezTo>
                        <a:cubicBezTo>
                          <a:pt x="1381220" y="749322"/>
                          <a:pt x="1079594" y="977204"/>
                          <a:pt x="699450" y="943198"/>
                        </a:cubicBezTo>
                        <a:cubicBezTo>
                          <a:pt x="289577" y="930298"/>
                          <a:pt x="8270" y="736008"/>
                          <a:pt x="0" y="47159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B273A6-6B6B-DC28-AC40-01AAD80828F0}"/>
              </a:ext>
            </a:extLst>
          </p:cNvPr>
          <p:cNvSpPr txBox="1"/>
          <p:nvPr/>
        </p:nvSpPr>
        <p:spPr>
          <a:xfrm>
            <a:off x="1239735" y="1622843"/>
            <a:ext cx="1556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800" dirty="0"/>
              <a:t>Scripting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F9EE60-B701-6D48-B43D-F600C0850EB8}"/>
              </a:ext>
            </a:extLst>
          </p:cNvPr>
          <p:cNvSpPr txBox="1"/>
          <p:nvPr/>
        </p:nvSpPr>
        <p:spPr>
          <a:xfrm>
            <a:off x="3991829" y="1622843"/>
            <a:ext cx="846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800" dirty="0"/>
              <a:t>Java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A88086-0692-2AA8-A783-172AD82BFDF0}"/>
              </a:ext>
            </a:extLst>
          </p:cNvPr>
          <p:cNvSpPr txBox="1"/>
          <p:nvPr/>
        </p:nvSpPr>
        <p:spPr>
          <a:xfrm>
            <a:off x="5636271" y="747262"/>
            <a:ext cx="1941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800" dirty="0"/>
              <a:t>JavaScript?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713C125D-EE6C-022A-C637-9830BF240B6B}"/>
              </a:ext>
            </a:extLst>
          </p:cNvPr>
          <p:cNvSpPr/>
          <p:nvPr/>
        </p:nvSpPr>
        <p:spPr>
          <a:xfrm>
            <a:off x="2772699" y="920085"/>
            <a:ext cx="923782" cy="1928739"/>
          </a:xfrm>
          <a:custGeom>
            <a:avLst/>
            <a:gdLst>
              <a:gd name="connsiteX0" fmla="*/ 461891 w 923782"/>
              <a:gd name="connsiteY0" fmla="*/ 0 h 1928739"/>
              <a:gd name="connsiteX1" fmla="*/ 476769 w 923782"/>
              <a:gd name="connsiteY1" fmla="*/ 11187 h 1928739"/>
              <a:gd name="connsiteX2" fmla="*/ 923782 w 923782"/>
              <a:gd name="connsiteY2" fmla="*/ 964369 h 1928739"/>
              <a:gd name="connsiteX3" fmla="*/ 476769 w 923782"/>
              <a:gd name="connsiteY3" fmla="*/ 1917551 h 1928739"/>
              <a:gd name="connsiteX4" fmla="*/ 461891 w 923782"/>
              <a:gd name="connsiteY4" fmla="*/ 1928739 h 1928739"/>
              <a:gd name="connsiteX5" fmla="*/ 447014 w 923782"/>
              <a:gd name="connsiteY5" fmla="*/ 1917551 h 1928739"/>
              <a:gd name="connsiteX6" fmla="*/ 0 w 923782"/>
              <a:gd name="connsiteY6" fmla="*/ 964369 h 1928739"/>
              <a:gd name="connsiteX7" fmla="*/ 447014 w 923782"/>
              <a:gd name="connsiteY7" fmla="*/ 11187 h 1928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23782" h="1928739">
                <a:moveTo>
                  <a:pt x="461891" y="0"/>
                </a:moveTo>
                <a:lnTo>
                  <a:pt x="476769" y="11187"/>
                </a:lnTo>
                <a:cubicBezTo>
                  <a:pt x="749771" y="237751"/>
                  <a:pt x="923782" y="580625"/>
                  <a:pt x="923782" y="964369"/>
                </a:cubicBezTo>
                <a:cubicBezTo>
                  <a:pt x="923782" y="1348113"/>
                  <a:pt x="749771" y="1690987"/>
                  <a:pt x="476769" y="1917551"/>
                </a:cubicBezTo>
                <a:lnTo>
                  <a:pt x="461891" y="1928739"/>
                </a:lnTo>
                <a:lnTo>
                  <a:pt x="447014" y="1917551"/>
                </a:lnTo>
                <a:cubicBezTo>
                  <a:pt x="174011" y="1690987"/>
                  <a:pt x="0" y="1348113"/>
                  <a:pt x="0" y="964369"/>
                </a:cubicBezTo>
                <a:cubicBezTo>
                  <a:pt x="0" y="580625"/>
                  <a:pt x="174011" y="237751"/>
                  <a:pt x="447014" y="11187"/>
                </a:cubicBezTo>
                <a:close/>
              </a:path>
            </a:pathLst>
          </a:custGeom>
          <a:pattFill prst="dk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60000"/>
                <a:lumOff val="40000"/>
              </a:schemeClr>
            </a:bgClr>
          </a:patt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98900"/>
                      <a:gd name="connsiteY0" fmla="*/ 471599 h 943198"/>
                      <a:gd name="connsiteX1" fmla="*/ 699450 w 1398900"/>
                      <a:gd name="connsiteY1" fmla="*/ 0 h 943198"/>
                      <a:gd name="connsiteX2" fmla="*/ 1398900 w 1398900"/>
                      <a:gd name="connsiteY2" fmla="*/ 471599 h 943198"/>
                      <a:gd name="connsiteX3" fmla="*/ 699450 w 1398900"/>
                      <a:gd name="connsiteY3" fmla="*/ 943198 h 943198"/>
                      <a:gd name="connsiteX4" fmla="*/ 0 w 1398900"/>
                      <a:gd name="connsiteY4" fmla="*/ 471599 h 9431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98900" h="943198" extrusionOk="0">
                        <a:moveTo>
                          <a:pt x="0" y="471599"/>
                        </a:moveTo>
                        <a:cubicBezTo>
                          <a:pt x="-58807" y="174868"/>
                          <a:pt x="279965" y="12456"/>
                          <a:pt x="699450" y="0"/>
                        </a:cubicBezTo>
                        <a:cubicBezTo>
                          <a:pt x="1128529" y="9007"/>
                          <a:pt x="1348733" y="212737"/>
                          <a:pt x="1398900" y="471599"/>
                        </a:cubicBezTo>
                        <a:cubicBezTo>
                          <a:pt x="1381220" y="749322"/>
                          <a:pt x="1079594" y="977204"/>
                          <a:pt x="699450" y="943198"/>
                        </a:cubicBezTo>
                        <a:cubicBezTo>
                          <a:pt x="289577" y="930298"/>
                          <a:pt x="8270" y="736008"/>
                          <a:pt x="0" y="47159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657383-C75D-B7AD-72E4-E1787FB1F018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189774" y="1008872"/>
            <a:ext cx="2446497" cy="6139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A601F2B3-827F-38F6-409C-042EA54B9700}"/>
              </a:ext>
            </a:extLst>
          </p:cNvPr>
          <p:cNvSpPr/>
          <p:nvPr/>
        </p:nvSpPr>
        <p:spPr>
          <a:xfrm>
            <a:off x="2796571" y="3733678"/>
            <a:ext cx="2456745" cy="247050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98900"/>
                      <a:gd name="connsiteY0" fmla="*/ 471599 h 943198"/>
                      <a:gd name="connsiteX1" fmla="*/ 699450 w 1398900"/>
                      <a:gd name="connsiteY1" fmla="*/ 0 h 943198"/>
                      <a:gd name="connsiteX2" fmla="*/ 1398900 w 1398900"/>
                      <a:gd name="connsiteY2" fmla="*/ 471599 h 943198"/>
                      <a:gd name="connsiteX3" fmla="*/ 699450 w 1398900"/>
                      <a:gd name="connsiteY3" fmla="*/ 943198 h 943198"/>
                      <a:gd name="connsiteX4" fmla="*/ 0 w 1398900"/>
                      <a:gd name="connsiteY4" fmla="*/ 471599 h 9431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98900" h="943198" extrusionOk="0">
                        <a:moveTo>
                          <a:pt x="0" y="471599"/>
                        </a:moveTo>
                        <a:cubicBezTo>
                          <a:pt x="-58807" y="174868"/>
                          <a:pt x="279965" y="12456"/>
                          <a:pt x="699450" y="0"/>
                        </a:cubicBezTo>
                        <a:cubicBezTo>
                          <a:pt x="1128529" y="9007"/>
                          <a:pt x="1348733" y="212737"/>
                          <a:pt x="1398900" y="471599"/>
                        </a:cubicBezTo>
                        <a:cubicBezTo>
                          <a:pt x="1381220" y="749322"/>
                          <a:pt x="1079594" y="977204"/>
                          <a:pt x="699450" y="943198"/>
                        </a:cubicBezTo>
                        <a:cubicBezTo>
                          <a:pt x="289577" y="930298"/>
                          <a:pt x="8270" y="736008"/>
                          <a:pt x="0" y="47159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331ECFE-72AD-4DDD-CAAE-46819ED511CF}"/>
              </a:ext>
            </a:extLst>
          </p:cNvPr>
          <p:cNvSpPr/>
          <p:nvPr/>
        </p:nvSpPr>
        <p:spPr>
          <a:xfrm>
            <a:off x="1263607" y="3733678"/>
            <a:ext cx="2456745" cy="247050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98900"/>
                      <a:gd name="connsiteY0" fmla="*/ 471599 h 943198"/>
                      <a:gd name="connsiteX1" fmla="*/ 699450 w 1398900"/>
                      <a:gd name="connsiteY1" fmla="*/ 0 h 943198"/>
                      <a:gd name="connsiteX2" fmla="*/ 1398900 w 1398900"/>
                      <a:gd name="connsiteY2" fmla="*/ 471599 h 943198"/>
                      <a:gd name="connsiteX3" fmla="*/ 699450 w 1398900"/>
                      <a:gd name="connsiteY3" fmla="*/ 943198 h 943198"/>
                      <a:gd name="connsiteX4" fmla="*/ 0 w 1398900"/>
                      <a:gd name="connsiteY4" fmla="*/ 471599 h 9431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98900" h="943198" extrusionOk="0">
                        <a:moveTo>
                          <a:pt x="0" y="471599"/>
                        </a:moveTo>
                        <a:cubicBezTo>
                          <a:pt x="-58807" y="174868"/>
                          <a:pt x="279965" y="12456"/>
                          <a:pt x="699450" y="0"/>
                        </a:cubicBezTo>
                        <a:cubicBezTo>
                          <a:pt x="1128529" y="9007"/>
                          <a:pt x="1348733" y="212737"/>
                          <a:pt x="1398900" y="471599"/>
                        </a:cubicBezTo>
                        <a:cubicBezTo>
                          <a:pt x="1381220" y="749322"/>
                          <a:pt x="1079594" y="977204"/>
                          <a:pt x="699450" y="943198"/>
                        </a:cubicBezTo>
                        <a:cubicBezTo>
                          <a:pt x="289577" y="930298"/>
                          <a:pt x="8270" y="736008"/>
                          <a:pt x="0" y="47159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99D314A5-9618-216D-595F-82A0EF4F823D}"/>
              </a:ext>
            </a:extLst>
          </p:cNvPr>
          <p:cNvSpPr/>
          <p:nvPr/>
        </p:nvSpPr>
        <p:spPr>
          <a:xfrm>
            <a:off x="2772699" y="4004563"/>
            <a:ext cx="923782" cy="1928739"/>
          </a:xfrm>
          <a:custGeom>
            <a:avLst/>
            <a:gdLst>
              <a:gd name="connsiteX0" fmla="*/ 461891 w 923782"/>
              <a:gd name="connsiteY0" fmla="*/ 0 h 1928739"/>
              <a:gd name="connsiteX1" fmla="*/ 476769 w 923782"/>
              <a:gd name="connsiteY1" fmla="*/ 11187 h 1928739"/>
              <a:gd name="connsiteX2" fmla="*/ 923782 w 923782"/>
              <a:gd name="connsiteY2" fmla="*/ 964369 h 1928739"/>
              <a:gd name="connsiteX3" fmla="*/ 476769 w 923782"/>
              <a:gd name="connsiteY3" fmla="*/ 1917551 h 1928739"/>
              <a:gd name="connsiteX4" fmla="*/ 461891 w 923782"/>
              <a:gd name="connsiteY4" fmla="*/ 1928739 h 1928739"/>
              <a:gd name="connsiteX5" fmla="*/ 447014 w 923782"/>
              <a:gd name="connsiteY5" fmla="*/ 1917551 h 1928739"/>
              <a:gd name="connsiteX6" fmla="*/ 0 w 923782"/>
              <a:gd name="connsiteY6" fmla="*/ 964369 h 1928739"/>
              <a:gd name="connsiteX7" fmla="*/ 447014 w 923782"/>
              <a:gd name="connsiteY7" fmla="*/ 11187 h 1928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23782" h="1928739">
                <a:moveTo>
                  <a:pt x="461891" y="0"/>
                </a:moveTo>
                <a:lnTo>
                  <a:pt x="476769" y="11187"/>
                </a:lnTo>
                <a:cubicBezTo>
                  <a:pt x="749771" y="237751"/>
                  <a:pt x="923782" y="580625"/>
                  <a:pt x="923782" y="964369"/>
                </a:cubicBezTo>
                <a:cubicBezTo>
                  <a:pt x="923782" y="1348113"/>
                  <a:pt x="749771" y="1690987"/>
                  <a:pt x="476769" y="1917551"/>
                </a:cubicBezTo>
                <a:lnTo>
                  <a:pt x="461891" y="1928739"/>
                </a:lnTo>
                <a:lnTo>
                  <a:pt x="447014" y="1917551"/>
                </a:lnTo>
                <a:cubicBezTo>
                  <a:pt x="174011" y="1690987"/>
                  <a:pt x="0" y="1348113"/>
                  <a:pt x="0" y="964369"/>
                </a:cubicBezTo>
                <a:cubicBezTo>
                  <a:pt x="0" y="580625"/>
                  <a:pt x="174011" y="237751"/>
                  <a:pt x="447014" y="11187"/>
                </a:cubicBezTo>
                <a:close/>
              </a:path>
            </a:pathLst>
          </a:custGeom>
          <a:pattFill prst="dk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60000"/>
                <a:lumOff val="40000"/>
              </a:schemeClr>
            </a:bgClr>
          </a:patt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98900"/>
                      <a:gd name="connsiteY0" fmla="*/ 471599 h 943198"/>
                      <a:gd name="connsiteX1" fmla="*/ 699450 w 1398900"/>
                      <a:gd name="connsiteY1" fmla="*/ 0 h 943198"/>
                      <a:gd name="connsiteX2" fmla="*/ 1398900 w 1398900"/>
                      <a:gd name="connsiteY2" fmla="*/ 471599 h 943198"/>
                      <a:gd name="connsiteX3" fmla="*/ 699450 w 1398900"/>
                      <a:gd name="connsiteY3" fmla="*/ 943198 h 943198"/>
                      <a:gd name="connsiteX4" fmla="*/ 0 w 1398900"/>
                      <a:gd name="connsiteY4" fmla="*/ 471599 h 9431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98900" h="943198" extrusionOk="0">
                        <a:moveTo>
                          <a:pt x="0" y="471599"/>
                        </a:moveTo>
                        <a:cubicBezTo>
                          <a:pt x="-58807" y="174868"/>
                          <a:pt x="279965" y="12456"/>
                          <a:pt x="699450" y="0"/>
                        </a:cubicBezTo>
                        <a:cubicBezTo>
                          <a:pt x="1128529" y="9007"/>
                          <a:pt x="1348733" y="212737"/>
                          <a:pt x="1398900" y="471599"/>
                        </a:cubicBezTo>
                        <a:cubicBezTo>
                          <a:pt x="1381220" y="749322"/>
                          <a:pt x="1079594" y="977204"/>
                          <a:pt x="699450" y="943198"/>
                        </a:cubicBezTo>
                        <a:cubicBezTo>
                          <a:pt x="289577" y="930298"/>
                          <a:pt x="8270" y="736008"/>
                          <a:pt x="0" y="47159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575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User outline">
            <a:extLst>
              <a:ext uri="{FF2B5EF4-FFF2-40B4-BE49-F238E27FC236}">
                <a16:creationId xmlns:a16="http://schemas.microsoft.com/office/drawing/2014/main" id="{8F40C406-7117-2CE9-673D-7D4F13A11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9200" y="2400300"/>
            <a:ext cx="1854200" cy="1854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24DA46-BFBE-A1BC-0033-E14221BA76A5}"/>
              </a:ext>
            </a:extLst>
          </p:cNvPr>
          <p:cNvSpPr txBox="1"/>
          <p:nvPr/>
        </p:nvSpPr>
        <p:spPr>
          <a:xfrm>
            <a:off x="1594578" y="2030968"/>
            <a:ext cx="110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&lt;guest1&gt;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721BAE-8F22-4679-4C02-C17E7574002F}"/>
              </a:ext>
            </a:extLst>
          </p:cNvPr>
          <p:cNvSpPr txBox="1"/>
          <p:nvPr/>
        </p:nvSpPr>
        <p:spPr>
          <a:xfrm>
            <a:off x="1562358" y="4254500"/>
            <a:ext cx="116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&lt;/guest1&gt;</a:t>
            </a:r>
          </a:p>
        </p:txBody>
      </p:sp>
      <p:pic>
        <p:nvPicPr>
          <p:cNvPr id="12" name="Graphic 11" descr="User outline">
            <a:extLst>
              <a:ext uri="{FF2B5EF4-FFF2-40B4-BE49-F238E27FC236}">
                <a16:creationId xmlns:a16="http://schemas.microsoft.com/office/drawing/2014/main" id="{08536D02-25F1-142F-03C2-2C980AE0A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05620" y="2400300"/>
            <a:ext cx="1854200" cy="1854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E03F521-DFA7-D806-11B2-F3B05406C14B}"/>
              </a:ext>
            </a:extLst>
          </p:cNvPr>
          <p:cNvSpPr txBox="1"/>
          <p:nvPr/>
        </p:nvSpPr>
        <p:spPr>
          <a:xfrm>
            <a:off x="3480998" y="2030968"/>
            <a:ext cx="110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&lt;guest2&gt;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395035-97E5-008D-09BF-7412FF2A828C}"/>
              </a:ext>
            </a:extLst>
          </p:cNvPr>
          <p:cNvSpPr txBox="1"/>
          <p:nvPr/>
        </p:nvSpPr>
        <p:spPr>
          <a:xfrm>
            <a:off x="3448778" y="4254500"/>
            <a:ext cx="116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&lt;/guest2&gt;</a:t>
            </a:r>
          </a:p>
        </p:txBody>
      </p:sp>
      <p:pic>
        <p:nvPicPr>
          <p:cNvPr id="15" name="Graphic 14" descr="User outline">
            <a:extLst>
              <a:ext uri="{FF2B5EF4-FFF2-40B4-BE49-F238E27FC236}">
                <a16:creationId xmlns:a16="http://schemas.microsoft.com/office/drawing/2014/main" id="{E2C80FE1-2EED-CA91-DFEA-4CF15A0E3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9820" y="2400300"/>
            <a:ext cx="1854200" cy="1854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9C9E987-FC80-DF73-1916-3D57009995F9}"/>
              </a:ext>
            </a:extLst>
          </p:cNvPr>
          <p:cNvSpPr txBox="1"/>
          <p:nvPr/>
        </p:nvSpPr>
        <p:spPr>
          <a:xfrm>
            <a:off x="5335198" y="2030968"/>
            <a:ext cx="110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&lt;guest3&gt;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26113D-1839-73A0-04EE-8BE6DB8C25A3}"/>
              </a:ext>
            </a:extLst>
          </p:cNvPr>
          <p:cNvSpPr txBox="1"/>
          <p:nvPr/>
        </p:nvSpPr>
        <p:spPr>
          <a:xfrm>
            <a:off x="5302978" y="4254500"/>
            <a:ext cx="116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&lt;/guest3&gt;</a:t>
            </a:r>
          </a:p>
        </p:txBody>
      </p:sp>
      <p:pic>
        <p:nvPicPr>
          <p:cNvPr id="23" name="Graphic 22" descr="User outline">
            <a:extLst>
              <a:ext uri="{FF2B5EF4-FFF2-40B4-BE49-F238E27FC236}">
                <a16:creationId xmlns:a16="http://schemas.microsoft.com/office/drawing/2014/main" id="{266127ED-2C8B-55F5-9335-A313A7ECD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4020" y="2400300"/>
            <a:ext cx="1854200" cy="18542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69AF07C-9D51-EAC5-0337-4A40416AC950}"/>
              </a:ext>
            </a:extLst>
          </p:cNvPr>
          <p:cNvSpPr txBox="1"/>
          <p:nvPr/>
        </p:nvSpPr>
        <p:spPr>
          <a:xfrm>
            <a:off x="7189398" y="2030968"/>
            <a:ext cx="110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&lt;guest4&gt;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E39639-36BA-A61C-700D-B5BC921F12A8}"/>
              </a:ext>
            </a:extLst>
          </p:cNvPr>
          <p:cNvSpPr txBox="1"/>
          <p:nvPr/>
        </p:nvSpPr>
        <p:spPr>
          <a:xfrm>
            <a:off x="7157178" y="4254500"/>
            <a:ext cx="116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&lt;/guest4&gt;</a:t>
            </a:r>
          </a:p>
        </p:txBody>
      </p:sp>
    </p:spTree>
    <p:extLst>
      <p:ext uri="{BB962C8B-B14F-4D97-AF65-F5344CB8AC3E}">
        <p14:creationId xmlns:p14="http://schemas.microsoft.com/office/powerpoint/2010/main" val="3462474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User outline">
            <a:extLst>
              <a:ext uri="{FF2B5EF4-FFF2-40B4-BE49-F238E27FC236}">
                <a16:creationId xmlns:a16="http://schemas.microsoft.com/office/drawing/2014/main" id="{8F40C406-7117-2CE9-673D-7D4F13A11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70200" y="3048000"/>
            <a:ext cx="1397000" cy="1397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24DA46-BFBE-A1BC-0033-E14221BA76A5}"/>
              </a:ext>
            </a:extLst>
          </p:cNvPr>
          <p:cNvSpPr txBox="1"/>
          <p:nvPr/>
        </p:nvSpPr>
        <p:spPr>
          <a:xfrm>
            <a:off x="3016978" y="2678668"/>
            <a:ext cx="110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&lt;guest1&gt;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721BAE-8F22-4679-4C02-C17E7574002F}"/>
              </a:ext>
            </a:extLst>
          </p:cNvPr>
          <p:cNvSpPr txBox="1"/>
          <p:nvPr/>
        </p:nvSpPr>
        <p:spPr>
          <a:xfrm>
            <a:off x="2952538" y="4539734"/>
            <a:ext cx="116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&lt;/guest1&gt;</a:t>
            </a:r>
          </a:p>
        </p:txBody>
      </p:sp>
      <p:pic>
        <p:nvPicPr>
          <p:cNvPr id="12" name="Graphic 11" descr="User outline">
            <a:extLst>
              <a:ext uri="{FF2B5EF4-FFF2-40B4-BE49-F238E27FC236}">
                <a16:creationId xmlns:a16="http://schemas.microsoft.com/office/drawing/2014/main" id="{08536D02-25F1-142F-03C2-2C980AE0A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9456" y="3048000"/>
            <a:ext cx="1397000" cy="1397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E03F521-DFA7-D806-11B2-F3B05406C14B}"/>
              </a:ext>
            </a:extLst>
          </p:cNvPr>
          <p:cNvSpPr txBox="1"/>
          <p:nvPr/>
        </p:nvSpPr>
        <p:spPr>
          <a:xfrm>
            <a:off x="4463054" y="2678668"/>
            <a:ext cx="110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&lt;guest2&gt;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395035-97E5-008D-09BF-7412FF2A828C}"/>
              </a:ext>
            </a:extLst>
          </p:cNvPr>
          <p:cNvSpPr txBox="1"/>
          <p:nvPr/>
        </p:nvSpPr>
        <p:spPr>
          <a:xfrm>
            <a:off x="4398614" y="4539734"/>
            <a:ext cx="116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&lt;/guest2&gt;</a:t>
            </a:r>
          </a:p>
        </p:txBody>
      </p:sp>
      <p:pic>
        <p:nvPicPr>
          <p:cNvPr id="15" name="Graphic 14" descr="User outline">
            <a:extLst>
              <a:ext uri="{FF2B5EF4-FFF2-40B4-BE49-F238E27FC236}">
                <a16:creationId xmlns:a16="http://schemas.microsoft.com/office/drawing/2014/main" id="{E2C80FE1-2EED-CA91-DFEA-4CF15A0E3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84236" y="3048000"/>
            <a:ext cx="1397000" cy="1397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9C9E987-FC80-DF73-1916-3D57009995F9}"/>
              </a:ext>
            </a:extLst>
          </p:cNvPr>
          <p:cNvSpPr txBox="1"/>
          <p:nvPr/>
        </p:nvSpPr>
        <p:spPr>
          <a:xfrm>
            <a:off x="5831014" y="2700635"/>
            <a:ext cx="110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&lt;guest3&gt;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26113D-1839-73A0-04EE-8BE6DB8C25A3}"/>
              </a:ext>
            </a:extLst>
          </p:cNvPr>
          <p:cNvSpPr txBox="1"/>
          <p:nvPr/>
        </p:nvSpPr>
        <p:spPr>
          <a:xfrm>
            <a:off x="5831014" y="4532868"/>
            <a:ext cx="116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&lt;/guest3&gt;</a:t>
            </a:r>
          </a:p>
        </p:txBody>
      </p:sp>
      <p:pic>
        <p:nvPicPr>
          <p:cNvPr id="23" name="Graphic 22" descr="User outline">
            <a:extLst>
              <a:ext uri="{FF2B5EF4-FFF2-40B4-BE49-F238E27FC236}">
                <a16:creationId xmlns:a16="http://schemas.microsoft.com/office/drawing/2014/main" id="{266127ED-2C8B-55F5-9335-A313A7ECD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1236" y="3048000"/>
            <a:ext cx="1397000" cy="1397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69AF07C-9D51-EAC5-0337-4A40416AC950}"/>
              </a:ext>
            </a:extLst>
          </p:cNvPr>
          <p:cNvSpPr txBox="1"/>
          <p:nvPr/>
        </p:nvSpPr>
        <p:spPr>
          <a:xfrm>
            <a:off x="7228014" y="2690336"/>
            <a:ext cx="110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&lt;guest4&gt;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E39639-36BA-A61C-700D-B5BC921F12A8}"/>
              </a:ext>
            </a:extLst>
          </p:cNvPr>
          <p:cNvSpPr txBox="1"/>
          <p:nvPr/>
        </p:nvSpPr>
        <p:spPr>
          <a:xfrm>
            <a:off x="7228014" y="4488934"/>
            <a:ext cx="116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&lt;/guest4&gt;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2AF03F-2397-C4A7-29C7-63BAB324950E}"/>
              </a:ext>
            </a:extLst>
          </p:cNvPr>
          <p:cNvSpPr txBox="1"/>
          <p:nvPr/>
        </p:nvSpPr>
        <p:spPr>
          <a:xfrm>
            <a:off x="5131998" y="1983938"/>
            <a:ext cx="1063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&lt;table1&gt;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FBD993-DB6F-F26C-6BF1-FBE8CCA77654}"/>
              </a:ext>
            </a:extLst>
          </p:cNvPr>
          <p:cNvSpPr txBox="1"/>
          <p:nvPr/>
        </p:nvSpPr>
        <p:spPr>
          <a:xfrm>
            <a:off x="5147293" y="5139730"/>
            <a:ext cx="113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&lt;/table1&gt;</a:t>
            </a:r>
          </a:p>
        </p:txBody>
      </p:sp>
    </p:spTree>
    <p:extLst>
      <p:ext uri="{BB962C8B-B14F-4D97-AF65-F5344CB8AC3E}">
        <p14:creationId xmlns:p14="http://schemas.microsoft.com/office/powerpoint/2010/main" val="1391469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324DA46-BFBE-A1BC-0033-E14221BA76A5}"/>
              </a:ext>
            </a:extLst>
          </p:cNvPr>
          <p:cNvSpPr txBox="1"/>
          <p:nvPr/>
        </p:nvSpPr>
        <p:spPr>
          <a:xfrm>
            <a:off x="1453164" y="1932801"/>
            <a:ext cx="110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&lt;guest1&gt;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03F521-DFA7-D806-11B2-F3B05406C14B}"/>
              </a:ext>
            </a:extLst>
          </p:cNvPr>
          <p:cNvSpPr txBox="1"/>
          <p:nvPr/>
        </p:nvSpPr>
        <p:spPr>
          <a:xfrm>
            <a:off x="2899240" y="1932801"/>
            <a:ext cx="110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&lt;guest2&gt;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C9E987-FC80-DF73-1916-3D57009995F9}"/>
              </a:ext>
            </a:extLst>
          </p:cNvPr>
          <p:cNvSpPr txBox="1"/>
          <p:nvPr/>
        </p:nvSpPr>
        <p:spPr>
          <a:xfrm>
            <a:off x="4267200" y="1954768"/>
            <a:ext cx="110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&lt;guest3&gt;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9AF07C-9D51-EAC5-0337-4A40416AC950}"/>
              </a:ext>
            </a:extLst>
          </p:cNvPr>
          <p:cNvSpPr txBox="1"/>
          <p:nvPr/>
        </p:nvSpPr>
        <p:spPr>
          <a:xfrm>
            <a:off x="5664200" y="1944469"/>
            <a:ext cx="110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&lt;guest4&gt;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2AF03F-2397-C4A7-29C7-63BAB324950E}"/>
              </a:ext>
            </a:extLst>
          </p:cNvPr>
          <p:cNvSpPr txBox="1"/>
          <p:nvPr/>
        </p:nvSpPr>
        <p:spPr>
          <a:xfrm>
            <a:off x="3588513" y="1275476"/>
            <a:ext cx="1063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&lt;table1&gt;</a:t>
            </a: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41A8D49E-2C1C-B5CE-9C2B-23007060359C}"/>
              </a:ext>
            </a:extLst>
          </p:cNvPr>
          <p:cNvCxnSpPr>
            <a:stCxn id="4" idx="2"/>
            <a:endCxn id="9" idx="0"/>
          </p:cNvCxnSpPr>
          <p:nvPr/>
        </p:nvCxnSpPr>
        <p:spPr>
          <a:xfrm rot="5400000">
            <a:off x="2918658" y="731036"/>
            <a:ext cx="287993" cy="211553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245B7F51-E8A5-8186-D495-50300F18DA16}"/>
              </a:ext>
            </a:extLst>
          </p:cNvPr>
          <p:cNvCxnSpPr>
            <a:stCxn id="4" idx="2"/>
            <a:endCxn id="13" idx="0"/>
          </p:cNvCxnSpPr>
          <p:nvPr/>
        </p:nvCxnSpPr>
        <p:spPr>
          <a:xfrm rot="5400000">
            <a:off x="3641696" y="1454074"/>
            <a:ext cx="287993" cy="66946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ED6A1CCB-0641-ED50-B208-B1D56A4396A4}"/>
              </a:ext>
            </a:extLst>
          </p:cNvPr>
          <p:cNvCxnSpPr>
            <a:stCxn id="4" idx="2"/>
            <a:endCxn id="17" idx="0"/>
          </p:cNvCxnSpPr>
          <p:nvPr/>
        </p:nvCxnSpPr>
        <p:spPr>
          <a:xfrm rot="16200000" flipH="1">
            <a:off x="4314692" y="1450538"/>
            <a:ext cx="309960" cy="6985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36A7C78C-B2D9-312D-98B7-2EED2BBF8086}"/>
              </a:ext>
            </a:extLst>
          </p:cNvPr>
          <p:cNvCxnSpPr>
            <a:stCxn id="4" idx="2"/>
            <a:endCxn id="24" idx="0"/>
          </p:cNvCxnSpPr>
          <p:nvPr/>
        </p:nvCxnSpPr>
        <p:spPr>
          <a:xfrm rot="16200000" flipH="1">
            <a:off x="5018342" y="746888"/>
            <a:ext cx="299661" cy="20955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244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08934C-8E1E-32A1-2E08-8D6FAFAE2BC4}"/>
              </a:ext>
            </a:extLst>
          </p:cNvPr>
          <p:cNvSpPr/>
          <p:nvPr/>
        </p:nvSpPr>
        <p:spPr>
          <a:xfrm>
            <a:off x="254000" y="768350"/>
            <a:ext cx="1854200" cy="53213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3200" dirty="0"/>
              <a:t>Text Corpus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74D8CF-A3FD-BE2B-7C98-47139F6F01D8}"/>
              </a:ext>
            </a:extLst>
          </p:cNvPr>
          <p:cNvSpPr/>
          <p:nvPr/>
        </p:nvSpPr>
        <p:spPr>
          <a:xfrm>
            <a:off x="2273300" y="768350"/>
            <a:ext cx="1854200" cy="16383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3200" dirty="0"/>
              <a:t>Sections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94FACE-4AA6-74ED-65B0-77A17B88A92E}"/>
              </a:ext>
            </a:extLst>
          </p:cNvPr>
          <p:cNvSpPr/>
          <p:nvPr/>
        </p:nvSpPr>
        <p:spPr>
          <a:xfrm>
            <a:off x="2273300" y="2609850"/>
            <a:ext cx="1854200" cy="16383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3200" dirty="0"/>
              <a:t>Sections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B09DE1-2F25-D5FE-D1BD-3B32FFF97C70}"/>
              </a:ext>
            </a:extLst>
          </p:cNvPr>
          <p:cNvSpPr/>
          <p:nvPr/>
        </p:nvSpPr>
        <p:spPr>
          <a:xfrm>
            <a:off x="2273300" y="4451350"/>
            <a:ext cx="1854200" cy="16383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3200" dirty="0"/>
              <a:t>Sections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EF09D3-C54D-56C1-1F9C-DC8F911E1066}"/>
              </a:ext>
            </a:extLst>
          </p:cNvPr>
          <p:cNvSpPr/>
          <p:nvPr/>
        </p:nvSpPr>
        <p:spPr>
          <a:xfrm>
            <a:off x="4292600" y="768350"/>
            <a:ext cx="1854200" cy="5334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3200" dirty="0"/>
              <a:t>Sentence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847F52-F660-90B2-DA2C-BB1FFD7F884E}"/>
              </a:ext>
            </a:extLst>
          </p:cNvPr>
          <p:cNvSpPr/>
          <p:nvPr/>
        </p:nvSpPr>
        <p:spPr>
          <a:xfrm>
            <a:off x="4292600" y="1320800"/>
            <a:ext cx="1854200" cy="5334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3200" dirty="0"/>
              <a:t>Sentence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F443A1-C203-CCFC-6146-B97FB73EDC50}"/>
              </a:ext>
            </a:extLst>
          </p:cNvPr>
          <p:cNvSpPr/>
          <p:nvPr/>
        </p:nvSpPr>
        <p:spPr>
          <a:xfrm>
            <a:off x="4292600" y="1873250"/>
            <a:ext cx="1854200" cy="5334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3200" dirty="0"/>
              <a:t>Sentence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6CEE1F-DAE9-7DF0-6176-2481DD2370DE}"/>
              </a:ext>
            </a:extLst>
          </p:cNvPr>
          <p:cNvSpPr/>
          <p:nvPr/>
        </p:nvSpPr>
        <p:spPr>
          <a:xfrm>
            <a:off x="4292600" y="2609850"/>
            <a:ext cx="1854200" cy="5334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3200" dirty="0"/>
              <a:t>Sentence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0ED6E5-0F01-BDB8-B3DB-CEB3BECCD294}"/>
              </a:ext>
            </a:extLst>
          </p:cNvPr>
          <p:cNvSpPr/>
          <p:nvPr/>
        </p:nvSpPr>
        <p:spPr>
          <a:xfrm>
            <a:off x="4292600" y="3162300"/>
            <a:ext cx="1854200" cy="5334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3200" dirty="0"/>
              <a:t>Sentence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6E56CF-1EE5-8797-14DA-48D1964C456F}"/>
              </a:ext>
            </a:extLst>
          </p:cNvPr>
          <p:cNvSpPr/>
          <p:nvPr/>
        </p:nvSpPr>
        <p:spPr>
          <a:xfrm>
            <a:off x="4292600" y="3714750"/>
            <a:ext cx="1854200" cy="5334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3200" dirty="0"/>
              <a:t>Sentence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9EB487-076A-B87E-93BD-7D2DAAFB9C45}"/>
              </a:ext>
            </a:extLst>
          </p:cNvPr>
          <p:cNvSpPr/>
          <p:nvPr/>
        </p:nvSpPr>
        <p:spPr>
          <a:xfrm>
            <a:off x="4292600" y="4451350"/>
            <a:ext cx="1854200" cy="5334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3200" dirty="0"/>
              <a:t>Sentence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9A5D64-1EF7-75CB-2691-F02E8993A5EC}"/>
              </a:ext>
            </a:extLst>
          </p:cNvPr>
          <p:cNvSpPr/>
          <p:nvPr/>
        </p:nvSpPr>
        <p:spPr>
          <a:xfrm>
            <a:off x="4292600" y="5003800"/>
            <a:ext cx="1854200" cy="5334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3200" dirty="0"/>
              <a:t>Sentence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076C22-34C6-B563-C895-F723646F27C9}"/>
              </a:ext>
            </a:extLst>
          </p:cNvPr>
          <p:cNvSpPr/>
          <p:nvPr/>
        </p:nvSpPr>
        <p:spPr>
          <a:xfrm>
            <a:off x="4292600" y="5556250"/>
            <a:ext cx="1854200" cy="5334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3200" dirty="0"/>
              <a:t>Sentence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95E660-8E97-48F8-0743-6A776CDFD402}"/>
              </a:ext>
            </a:extLst>
          </p:cNvPr>
          <p:cNvSpPr/>
          <p:nvPr/>
        </p:nvSpPr>
        <p:spPr>
          <a:xfrm>
            <a:off x="6311900" y="768350"/>
            <a:ext cx="1854200" cy="5334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400" dirty="0"/>
              <a:t>Embedding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619EFA-405E-0D59-A2E9-91119055E3A1}"/>
              </a:ext>
            </a:extLst>
          </p:cNvPr>
          <p:cNvSpPr/>
          <p:nvPr/>
        </p:nvSpPr>
        <p:spPr>
          <a:xfrm>
            <a:off x="6311900" y="1320800"/>
            <a:ext cx="1854200" cy="5334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400" dirty="0"/>
              <a:t>Embedding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0950AA1-46E6-BEB5-94FB-3601D9BD6BEA}"/>
              </a:ext>
            </a:extLst>
          </p:cNvPr>
          <p:cNvSpPr/>
          <p:nvPr/>
        </p:nvSpPr>
        <p:spPr>
          <a:xfrm>
            <a:off x="6311900" y="1873250"/>
            <a:ext cx="1854200" cy="5334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400" dirty="0"/>
              <a:t>Embedding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163AD2A-7B7F-E289-37C9-0E42D0CF49BB}"/>
              </a:ext>
            </a:extLst>
          </p:cNvPr>
          <p:cNvSpPr/>
          <p:nvPr/>
        </p:nvSpPr>
        <p:spPr>
          <a:xfrm>
            <a:off x="6311900" y="2609850"/>
            <a:ext cx="1854200" cy="5334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400" dirty="0"/>
              <a:t>Embedding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F80BB4E-1C49-38BF-8225-78D51A8B75E5}"/>
              </a:ext>
            </a:extLst>
          </p:cNvPr>
          <p:cNvSpPr/>
          <p:nvPr/>
        </p:nvSpPr>
        <p:spPr>
          <a:xfrm>
            <a:off x="6311900" y="3162300"/>
            <a:ext cx="1854200" cy="5334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400" dirty="0"/>
              <a:t>Embedding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2DD62A-71C6-25D9-700C-AC04EF481A5C}"/>
              </a:ext>
            </a:extLst>
          </p:cNvPr>
          <p:cNvSpPr/>
          <p:nvPr/>
        </p:nvSpPr>
        <p:spPr>
          <a:xfrm>
            <a:off x="6311900" y="3714750"/>
            <a:ext cx="1854200" cy="5334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400" dirty="0"/>
              <a:t>Embedding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0BC3B87-277B-4FDB-9A00-F89F96BE8949}"/>
              </a:ext>
            </a:extLst>
          </p:cNvPr>
          <p:cNvSpPr/>
          <p:nvPr/>
        </p:nvSpPr>
        <p:spPr>
          <a:xfrm>
            <a:off x="6311900" y="4451350"/>
            <a:ext cx="1854200" cy="5334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400" dirty="0"/>
              <a:t>Embedding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2FBF937-F99E-0BE7-88CC-5D23AD444A11}"/>
              </a:ext>
            </a:extLst>
          </p:cNvPr>
          <p:cNvSpPr/>
          <p:nvPr/>
        </p:nvSpPr>
        <p:spPr>
          <a:xfrm>
            <a:off x="6311900" y="5003800"/>
            <a:ext cx="1854200" cy="5334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400" dirty="0"/>
              <a:t>Embedding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2CD5CA1-ADAF-7B2A-5F3F-4872401274E9}"/>
              </a:ext>
            </a:extLst>
          </p:cNvPr>
          <p:cNvSpPr/>
          <p:nvPr/>
        </p:nvSpPr>
        <p:spPr>
          <a:xfrm>
            <a:off x="6311900" y="5556250"/>
            <a:ext cx="1854200" cy="5334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400" dirty="0"/>
              <a:t>Embedding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D87605B-A6FB-F931-8534-40BB5355E1AD}"/>
              </a:ext>
            </a:extLst>
          </p:cNvPr>
          <p:cNvSpPr/>
          <p:nvPr/>
        </p:nvSpPr>
        <p:spPr>
          <a:xfrm>
            <a:off x="8331200" y="768350"/>
            <a:ext cx="1854200" cy="53213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3200" dirty="0"/>
              <a:t>Cluster</a:t>
            </a:r>
          </a:p>
        </p:txBody>
      </p:sp>
    </p:spTree>
    <p:extLst>
      <p:ext uri="{BB962C8B-B14F-4D97-AF65-F5344CB8AC3E}">
        <p14:creationId xmlns:p14="http://schemas.microsoft.com/office/powerpoint/2010/main" val="1848432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EB38640-EC95-7EA3-80A6-CBA4E6953B48}"/>
              </a:ext>
            </a:extLst>
          </p:cNvPr>
          <p:cNvSpPr/>
          <p:nvPr/>
        </p:nvSpPr>
        <p:spPr>
          <a:xfrm>
            <a:off x="101600" y="2827721"/>
            <a:ext cx="2564525" cy="1240220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564525"/>
                      <a:gd name="connsiteY0" fmla="*/ 206707 h 1240220"/>
                      <a:gd name="connsiteX1" fmla="*/ 206707 w 2564525"/>
                      <a:gd name="connsiteY1" fmla="*/ 0 h 1240220"/>
                      <a:gd name="connsiteX2" fmla="*/ 2357818 w 2564525"/>
                      <a:gd name="connsiteY2" fmla="*/ 0 h 1240220"/>
                      <a:gd name="connsiteX3" fmla="*/ 2564525 w 2564525"/>
                      <a:gd name="connsiteY3" fmla="*/ 206707 h 1240220"/>
                      <a:gd name="connsiteX4" fmla="*/ 2564525 w 2564525"/>
                      <a:gd name="connsiteY4" fmla="*/ 1033513 h 1240220"/>
                      <a:gd name="connsiteX5" fmla="*/ 2357818 w 2564525"/>
                      <a:gd name="connsiteY5" fmla="*/ 1240220 h 1240220"/>
                      <a:gd name="connsiteX6" fmla="*/ 206707 w 2564525"/>
                      <a:gd name="connsiteY6" fmla="*/ 1240220 h 1240220"/>
                      <a:gd name="connsiteX7" fmla="*/ 0 w 2564525"/>
                      <a:gd name="connsiteY7" fmla="*/ 1033513 h 1240220"/>
                      <a:gd name="connsiteX8" fmla="*/ 0 w 2564525"/>
                      <a:gd name="connsiteY8" fmla="*/ 206707 h 12402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564525" h="1240220" extrusionOk="0">
                        <a:moveTo>
                          <a:pt x="0" y="206707"/>
                        </a:moveTo>
                        <a:cubicBezTo>
                          <a:pt x="-5200" y="89339"/>
                          <a:pt x="80750" y="4427"/>
                          <a:pt x="206707" y="0"/>
                        </a:cubicBezTo>
                        <a:cubicBezTo>
                          <a:pt x="775030" y="132882"/>
                          <a:pt x="1288917" y="-84951"/>
                          <a:pt x="2357818" y="0"/>
                        </a:cubicBezTo>
                        <a:cubicBezTo>
                          <a:pt x="2458816" y="12855"/>
                          <a:pt x="2561166" y="111110"/>
                          <a:pt x="2564525" y="206707"/>
                        </a:cubicBezTo>
                        <a:cubicBezTo>
                          <a:pt x="2515705" y="302109"/>
                          <a:pt x="2499116" y="713918"/>
                          <a:pt x="2564525" y="1033513"/>
                        </a:cubicBezTo>
                        <a:cubicBezTo>
                          <a:pt x="2570313" y="1148361"/>
                          <a:pt x="2477593" y="1228667"/>
                          <a:pt x="2357818" y="1240220"/>
                        </a:cubicBezTo>
                        <a:cubicBezTo>
                          <a:pt x="1367440" y="1327859"/>
                          <a:pt x="894978" y="1167541"/>
                          <a:pt x="206707" y="1240220"/>
                        </a:cubicBezTo>
                        <a:cubicBezTo>
                          <a:pt x="91495" y="1230195"/>
                          <a:pt x="-12916" y="1165624"/>
                          <a:pt x="0" y="1033513"/>
                        </a:cubicBezTo>
                        <a:cubicBezTo>
                          <a:pt x="-6605" y="803162"/>
                          <a:pt x="-2922" y="504459"/>
                          <a:pt x="0" y="20670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Text Embedding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F0CB348-848D-F1D0-48C6-5D6764AF9521}"/>
              </a:ext>
            </a:extLst>
          </p:cNvPr>
          <p:cNvSpPr/>
          <p:nvPr/>
        </p:nvSpPr>
        <p:spPr>
          <a:xfrm>
            <a:off x="3226675" y="1947480"/>
            <a:ext cx="2564525" cy="1240220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564525"/>
                      <a:gd name="connsiteY0" fmla="*/ 206707 h 1240220"/>
                      <a:gd name="connsiteX1" fmla="*/ 206707 w 2564525"/>
                      <a:gd name="connsiteY1" fmla="*/ 0 h 1240220"/>
                      <a:gd name="connsiteX2" fmla="*/ 2357818 w 2564525"/>
                      <a:gd name="connsiteY2" fmla="*/ 0 h 1240220"/>
                      <a:gd name="connsiteX3" fmla="*/ 2564525 w 2564525"/>
                      <a:gd name="connsiteY3" fmla="*/ 206707 h 1240220"/>
                      <a:gd name="connsiteX4" fmla="*/ 2564525 w 2564525"/>
                      <a:gd name="connsiteY4" fmla="*/ 1033513 h 1240220"/>
                      <a:gd name="connsiteX5" fmla="*/ 2357818 w 2564525"/>
                      <a:gd name="connsiteY5" fmla="*/ 1240220 h 1240220"/>
                      <a:gd name="connsiteX6" fmla="*/ 206707 w 2564525"/>
                      <a:gd name="connsiteY6" fmla="*/ 1240220 h 1240220"/>
                      <a:gd name="connsiteX7" fmla="*/ 0 w 2564525"/>
                      <a:gd name="connsiteY7" fmla="*/ 1033513 h 1240220"/>
                      <a:gd name="connsiteX8" fmla="*/ 0 w 2564525"/>
                      <a:gd name="connsiteY8" fmla="*/ 206707 h 12402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564525" h="1240220" extrusionOk="0">
                        <a:moveTo>
                          <a:pt x="0" y="206707"/>
                        </a:moveTo>
                        <a:cubicBezTo>
                          <a:pt x="-5200" y="89339"/>
                          <a:pt x="80750" y="4427"/>
                          <a:pt x="206707" y="0"/>
                        </a:cubicBezTo>
                        <a:cubicBezTo>
                          <a:pt x="775030" y="132882"/>
                          <a:pt x="1288917" y="-84951"/>
                          <a:pt x="2357818" y="0"/>
                        </a:cubicBezTo>
                        <a:cubicBezTo>
                          <a:pt x="2458816" y="12855"/>
                          <a:pt x="2561166" y="111110"/>
                          <a:pt x="2564525" y="206707"/>
                        </a:cubicBezTo>
                        <a:cubicBezTo>
                          <a:pt x="2515705" y="302109"/>
                          <a:pt x="2499116" y="713918"/>
                          <a:pt x="2564525" y="1033513"/>
                        </a:cubicBezTo>
                        <a:cubicBezTo>
                          <a:pt x="2570313" y="1148361"/>
                          <a:pt x="2477593" y="1228667"/>
                          <a:pt x="2357818" y="1240220"/>
                        </a:cubicBezTo>
                        <a:cubicBezTo>
                          <a:pt x="1367440" y="1327859"/>
                          <a:pt x="894978" y="1167541"/>
                          <a:pt x="206707" y="1240220"/>
                        </a:cubicBezTo>
                        <a:cubicBezTo>
                          <a:pt x="91495" y="1230195"/>
                          <a:pt x="-12916" y="1165624"/>
                          <a:pt x="0" y="1033513"/>
                        </a:cubicBezTo>
                        <a:cubicBezTo>
                          <a:pt x="-6605" y="803162"/>
                          <a:pt x="-2922" y="504459"/>
                          <a:pt x="0" y="20670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FAISS Vector Index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15601E1-6D38-4693-9E1D-371D1AA04049}"/>
              </a:ext>
            </a:extLst>
          </p:cNvPr>
          <p:cNvSpPr/>
          <p:nvPr/>
        </p:nvSpPr>
        <p:spPr>
          <a:xfrm>
            <a:off x="3226675" y="3776280"/>
            <a:ext cx="2564525" cy="1240220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564525"/>
                      <a:gd name="connsiteY0" fmla="*/ 206707 h 1240220"/>
                      <a:gd name="connsiteX1" fmla="*/ 206707 w 2564525"/>
                      <a:gd name="connsiteY1" fmla="*/ 0 h 1240220"/>
                      <a:gd name="connsiteX2" fmla="*/ 2357818 w 2564525"/>
                      <a:gd name="connsiteY2" fmla="*/ 0 h 1240220"/>
                      <a:gd name="connsiteX3" fmla="*/ 2564525 w 2564525"/>
                      <a:gd name="connsiteY3" fmla="*/ 206707 h 1240220"/>
                      <a:gd name="connsiteX4" fmla="*/ 2564525 w 2564525"/>
                      <a:gd name="connsiteY4" fmla="*/ 1033513 h 1240220"/>
                      <a:gd name="connsiteX5" fmla="*/ 2357818 w 2564525"/>
                      <a:gd name="connsiteY5" fmla="*/ 1240220 h 1240220"/>
                      <a:gd name="connsiteX6" fmla="*/ 206707 w 2564525"/>
                      <a:gd name="connsiteY6" fmla="*/ 1240220 h 1240220"/>
                      <a:gd name="connsiteX7" fmla="*/ 0 w 2564525"/>
                      <a:gd name="connsiteY7" fmla="*/ 1033513 h 1240220"/>
                      <a:gd name="connsiteX8" fmla="*/ 0 w 2564525"/>
                      <a:gd name="connsiteY8" fmla="*/ 206707 h 12402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564525" h="1240220" extrusionOk="0">
                        <a:moveTo>
                          <a:pt x="0" y="206707"/>
                        </a:moveTo>
                        <a:cubicBezTo>
                          <a:pt x="-5200" y="89339"/>
                          <a:pt x="80750" y="4427"/>
                          <a:pt x="206707" y="0"/>
                        </a:cubicBezTo>
                        <a:cubicBezTo>
                          <a:pt x="775030" y="132882"/>
                          <a:pt x="1288917" y="-84951"/>
                          <a:pt x="2357818" y="0"/>
                        </a:cubicBezTo>
                        <a:cubicBezTo>
                          <a:pt x="2458816" y="12855"/>
                          <a:pt x="2561166" y="111110"/>
                          <a:pt x="2564525" y="206707"/>
                        </a:cubicBezTo>
                        <a:cubicBezTo>
                          <a:pt x="2515705" y="302109"/>
                          <a:pt x="2499116" y="713918"/>
                          <a:pt x="2564525" y="1033513"/>
                        </a:cubicBezTo>
                        <a:cubicBezTo>
                          <a:pt x="2570313" y="1148361"/>
                          <a:pt x="2477593" y="1228667"/>
                          <a:pt x="2357818" y="1240220"/>
                        </a:cubicBezTo>
                        <a:cubicBezTo>
                          <a:pt x="1367440" y="1327859"/>
                          <a:pt x="894978" y="1167541"/>
                          <a:pt x="206707" y="1240220"/>
                        </a:cubicBezTo>
                        <a:cubicBezTo>
                          <a:pt x="91495" y="1230195"/>
                          <a:pt x="-12916" y="1165624"/>
                          <a:pt x="0" y="1033513"/>
                        </a:cubicBezTo>
                        <a:cubicBezTo>
                          <a:pt x="-6605" y="803162"/>
                          <a:pt x="-2922" y="504459"/>
                          <a:pt x="0" y="20670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UMAP Dimensionality Reduction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DBBE059-3CF4-6AFE-31E5-C1F1ED4A0559}"/>
              </a:ext>
            </a:extLst>
          </p:cNvPr>
          <p:cNvSpPr/>
          <p:nvPr/>
        </p:nvSpPr>
        <p:spPr>
          <a:xfrm>
            <a:off x="6351750" y="2938080"/>
            <a:ext cx="2564525" cy="1240220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564525"/>
                      <a:gd name="connsiteY0" fmla="*/ 206707 h 1240220"/>
                      <a:gd name="connsiteX1" fmla="*/ 206707 w 2564525"/>
                      <a:gd name="connsiteY1" fmla="*/ 0 h 1240220"/>
                      <a:gd name="connsiteX2" fmla="*/ 2357818 w 2564525"/>
                      <a:gd name="connsiteY2" fmla="*/ 0 h 1240220"/>
                      <a:gd name="connsiteX3" fmla="*/ 2564525 w 2564525"/>
                      <a:gd name="connsiteY3" fmla="*/ 206707 h 1240220"/>
                      <a:gd name="connsiteX4" fmla="*/ 2564525 w 2564525"/>
                      <a:gd name="connsiteY4" fmla="*/ 1033513 h 1240220"/>
                      <a:gd name="connsiteX5" fmla="*/ 2357818 w 2564525"/>
                      <a:gd name="connsiteY5" fmla="*/ 1240220 h 1240220"/>
                      <a:gd name="connsiteX6" fmla="*/ 206707 w 2564525"/>
                      <a:gd name="connsiteY6" fmla="*/ 1240220 h 1240220"/>
                      <a:gd name="connsiteX7" fmla="*/ 0 w 2564525"/>
                      <a:gd name="connsiteY7" fmla="*/ 1033513 h 1240220"/>
                      <a:gd name="connsiteX8" fmla="*/ 0 w 2564525"/>
                      <a:gd name="connsiteY8" fmla="*/ 206707 h 12402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564525" h="1240220" extrusionOk="0">
                        <a:moveTo>
                          <a:pt x="0" y="206707"/>
                        </a:moveTo>
                        <a:cubicBezTo>
                          <a:pt x="-5200" y="89339"/>
                          <a:pt x="80750" y="4427"/>
                          <a:pt x="206707" y="0"/>
                        </a:cubicBezTo>
                        <a:cubicBezTo>
                          <a:pt x="775030" y="132882"/>
                          <a:pt x="1288917" y="-84951"/>
                          <a:pt x="2357818" y="0"/>
                        </a:cubicBezTo>
                        <a:cubicBezTo>
                          <a:pt x="2458816" y="12855"/>
                          <a:pt x="2561166" y="111110"/>
                          <a:pt x="2564525" y="206707"/>
                        </a:cubicBezTo>
                        <a:cubicBezTo>
                          <a:pt x="2515705" y="302109"/>
                          <a:pt x="2499116" y="713918"/>
                          <a:pt x="2564525" y="1033513"/>
                        </a:cubicBezTo>
                        <a:cubicBezTo>
                          <a:pt x="2570313" y="1148361"/>
                          <a:pt x="2477593" y="1228667"/>
                          <a:pt x="2357818" y="1240220"/>
                        </a:cubicBezTo>
                        <a:cubicBezTo>
                          <a:pt x="1367440" y="1327859"/>
                          <a:pt x="894978" y="1167541"/>
                          <a:pt x="206707" y="1240220"/>
                        </a:cubicBezTo>
                        <a:cubicBezTo>
                          <a:pt x="91495" y="1230195"/>
                          <a:pt x="-12916" y="1165624"/>
                          <a:pt x="0" y="1033513"/>
                        </a:cubicBezTo>
                        <a:cubicBezTo>
                          <a:pt x="-6605" y="803162"/>
                          <a:pt x="-2922" y="504459"/>
                          <a:pt x="0" y="20670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DBSCAN Clustering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92764912-4145-16C3-D8C6-3DDF239C7A9F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2666125" y="2567590"/>
            <a:ext cx="560550" cy="88024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3336C4ED-B8D6-0536-C9AE-DC3B5018985A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2666125" y="3447831"/>
            <a:ext cx="560550" cy="94855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98F757C2-85BC-EF66-5540-EA43864505F5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5791200" y="2567590"/>
            <a:ext cx="560550" cy="9906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9013DE3D-E428-EDBA-5FB0-73A234E770B6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5791200" y="3558190"/>
            <a:ext cx="560550" cy="8382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21D2ACEB-5F16-E201-ED74-9D462509DE04}"/>
              </a:ext>
            </a:extLst>
          </p:cNvPr>
          <p:cNvSpPr/>
          <p:nvPr/>
        </p:nvSpPr>
        <p:spPr>
          <a:xfrm>
            <a:off x="9196550" y="2938080"/>
            <a:ext cx="2564525" cy="1240220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564525"/>
                      <a:gd name="connsiteY0" fmla="*/ 206707 h 1240220"/>
                      <a:gd name="connsiteX1" fmla="*/ 206707 w 2564525"/>
                      <a:gd name="connsiteY1" fmla="*/ 0 h 1240220"/>
                      <a:gd name="connsiteX2" fmla="*/ 2357818 w 2564525"/>
                      <a:gd name="connsiteY2" fmla="*/ 0 h 1240220"/>
                      <a:gd name="connsiteX3" fmla="*/ 2564525 w 2564525"/>
                      <a:gd name="connsiteY3" fmla="*/ 206707 h 1240220"/>
                      <a:gd name="connsiteX4" fmla="*/ 2564525 w 2564525"/>
                      <a:gd name="connsiteY4" fmla="*/ 1033513 h 1240220"/>
                      <a:gd name="connsiteX5" fmla="*/ 2357818 w 2564525"/>
                      <a:gd name="connsiteY5" fmla="*/ 1240220 h 1240220"/>
                      <a:gd name="connsiteX6" fmla="*/ 206707 w 2564525"/>
                      <a:gd name="connsiteY6" fmla="*/ 1240220 h 1240220"/>
                      <a:gd name="connsiteX7" fmla="*/ 0 w 2564525"/>
                      <a:gd name="connsiteY7" fmla="*/ 1033513 h 1240220"/>
                      <a:gd name="connsiteX8" fmla="*/ 0 w 2564525"/>
                      <a:gd name="connsiteY8" fmla="*/ 206707 h 12402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564525" h="1240220" extrusionOk="0">
                        <a:moveTo>
                          <a:pt x="0" y="206707"/>
                        </a:moveTo>
                        <a:cubicBezTo>
                          <a:pt x="-5200" y="89339"/>
                          <a:pt x="80750" y="4427"/>
                          <a:pt x="206707" y="0"/>
                        </a:cubicBezTo>
                        <a:cubicBezTo>
                          <a:pt x="775030" y="132882"/>
                          <a:pt x="1288917" y="-84951"/>
                          <a:pt x="2357818" y="0"/>
                        </a:cubicBezTo>
                        <a:cubicBezTo>
                          <a:pt x="2458816" y="12855"/>
                          <a:pt x="2561166" y="111110"/>
                          <a:pt x="2564525" y="206707"/>
                        </a:cubicBezTo>
                        <a:cubicBezTo>
                          <a:pt x="2515705" y="302109"/>
                          <a:pt x="2499116" y="713918"/>
                          <a:pt x="2564525" y="1033513"/>
                        </a:cubicBezTo>
                        <a:cubicBezTo>
                          <a:pt x="2570313" y="1148361"/>
                          <a:pt x="2477593" y="1228667"/>
                          <a:pt x="2357818" y="1240220"/>
                        </a:cubicBezTo>
                        <a:cubicBezTo>
                          <a:pt x="1367440" y="1327859"/>
                          <a:pt x="894978" y="1167541"/>
                          <a:pt x="206707" y="1240220"/>
                        </a:cubicBezTo>
                        <a:cubicBezTo>
                          <a:pt x="91495" y="1230195"/>
                          <a:pt x="-12916" y="1165624"/>
                          <a:pt x="0" y="1033513"/>
                        </a:cubicBezTo>
                        <a:cubicBezTo>
                          <a:pt x="-6605" y="803162"/>
                          <a:pt x="-2922" y="504459"/>
                          <a:pt x="0" y="20670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Cluster Centroid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31D5979-B043-DBBD-C0E8-E723AC72C92F}"/>
              </a:ext>
            </a:extLst>
          </p:cNvPr>
          <p:cNvCxnSpPr>
            <a:stCxn id="6" idx="3"/>
            <a:endCxn id="39" idx="1"/>
          </p:cNvCxnSpPr>
          <p:nvPr/>
        </p:nvCxnSpPr>
        <p:spPr>
          <a:xfrm>
            <a:off x="8916275" y="3558190"/>
            <a:ext cx="2802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9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43000</TotalTime>
  <Words>209</Words>
  <Application>Microsoft Macintosh PowerPoint</Application>
  <PresentationFormat>Widescreen</PresentationFormat>
  <Paragraphs>107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Hilzinger, Enzo</dc:creator>
  <cp:lastModifiedBy>Hilzinger, Enzo</cp:lastModifiedBy>
  <cp:revision>10</cp:revision>
  <dcterms:created xsi:type="dcterms:W3CDTF">2024-06-21T19:37:27Z</dcterms:created>
  <dcterms:modified xsi:type="dcterms:W3CDTF">2024-07-23T09:09:51Z</dcterms:modified>
</cp:coreProperties>
</file>