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22"/>
  </p:notesMasterIdLst>
  <p:sldIdLst>
    <p:sldId id="256" r:id="rId2"/>
    <p:sldId id="258" r:id="rId3"/>
    <p:sldId id="259" r:id="rId4"/>
    <p:sldId id="261" r:id="rId5"/>
    <p:sldId id="279" r:id="rId6"/>
    <p:sldId id="260" r:id="rId7"/>
    <p:sldId id="270" r:id="rId8"/>
    <p:sldId id="271" r:id="rId9"/>
    <p:sldId id="281" r:id="rId10"/>
    <p:sldId id="282" r:id="rId11"/>
    <p:sldId id="262" r:id="rId12"/>
    <p:sldId id="273" r:id="rId13"/>
    <p:sldId id="274" r:id="rId14"/>
    <p:sldId id="275" r:id="rId15"/>
    <p:sldId id="276" r:id="rId16"/>
    <p:sldId id="263" r:id="rId17"/>
    <p:sldId id="264" r:id="rId18"/>
    <p:sldId id="265" r:id="rId19"/>
    <p:sldId id="278"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CC1B09-9693-47C0-8019-A601C0CA3D49}" v="201" dt="2022-02-16T09:25:40.861"/>
  </p1510:revLst>
</p1510:revInfo>
</file>

<file path=ppt/tableStyles.xml><?xml version="1.0" encoding="utf-8"?>
<a:tblStyleLst xmlns:a="http://schemas.openxmlformats.org/drawingml/2006/main" def="{5C22544A-7EE6-4342-B048-85BDC9FD1C3A}">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2" autoAdjust="0"/>
    <p:restoredTop sz="73818" autoAdjust="0"/>
  </p:normalViewPr>
  <p:slideViewPr>
    <p:cSldViewPr snapToGrid="0">
      <p:cViewPr varScale="1">
        <p:scale>
          <a:sx n="81" d="100"/>
          <a:sy n="81" d="100"/>
        </p:scale>
        <p:origin x="16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野 潤平" userId="f550d8ead926d71f" providerId="LiveId" clId="{87CC1B09-9693-47C0-8019-A601C0CA3D49}"/>
    <pc:docChg chg="undo redo custSel addSld delSld modSld sldOrd modShowInfo">
      <pc:chgData name="中野 潤平" userId="f550d8ead926d71f" providerId="LiveId" clId="{87CC1B09-9693-47C0-8019-A601C0CA3D49}" dt="2022-02-18T01:01:01.561" v="12428" actId="20577"/>
      <pc:docMkLst>
        <pc:docMk/>
      </pc:docMkLst>
      <pc:sldChg chg="modSp mod modTransition modNotesTx">
        <pc:chgData name="中野 潤平" userId="f550d8ead926d71f" providerId="LiveId" clId="{87CC1B09-9693-47C0-8019-A601C0CA3D49}" dt="2022-02-18T00:43:12.596" v="12404" actId="20577"/>
        <pc:sldMkLst>
          <pc:docMk/>
          <pc:sldMk cId="3569124799" sldId="256"/>
        </pc:sldMkLst>
        <pc:spChg chg="mod">
          <ac:chgData name="中野 潤平" userId="f550d8ead926d71f" providerId="LiveId" clId="{87CC1B09-9693-47C0-8019-A601C0CA3D49}" dt="2022-02-18T00:42:38.531" v="12401" actId="20577"/>
          <ac:spMkLst>
            <pc:docMk/>
            <pc:sldMk cId="3569124799" sldId="256"/>
            <ac:spMk id="2" creationId="{04FFF9A2-DA68-4783-B1A9-4822E0AB543B}"/>
          </ac:spMkLst>
        </pc:spChg>
        <pc:spChg chg="mod">
          <ac:chgData name="中野 潤平" userId="f550d8ead926d71f" providerId="LiveId" clId="{87CC1B09-9693-47C0-8019-A601C0CA3D49}" dt="2022-02-12T15:25:01.697" v="101" actId="1076"/>
          <ac:spMkLst>
            <pc:docMk/>
            <pc:sldMk cId="3569124799" sldId="256"/>
            <ac:spMk id="3" creationId="{EECCB080-A510-4E1C-A8F0-930A99A486F0}"/>
          </ac:spMkLst>
        </pc:spChg>
      </pc:sldChg>
      <pc:sldChg chg="addSp modSp new del mod modShow">
        <pc:chgData name="中野 潤平" userId="f550d8ead926d71f" providerId="LiveId" clId="{87CC1B09-9693-47C0-8019-A601C0CA3D49}" dt="2022-02-14T09:21:38.184" v="5625" actId="2696"/>
        <pc:sldMkLst>
          <pc:docMk/>
          <pc:sldMk cId="90592214" sldId="257"/>
        </pc:sldMkLst>
        <pc:spChg chg="mod">
          <ac:chgData name="中野 潤平" userId="f550d8ead926d71f" providerId="LiveId" clId="{87CC1B09-9693-47C0-8019-A601C0CA3D49}" dt="2022-02-13T06:57:39.516" v="139" actId="14100"/>
          <ac:spMkLst>
            <pc:docMk/>
            <pc:sldMk cId="90592214" sldId="257"/>
            <ac:spMk id="2" creationId="{91210475-39AB-45CD-AD30-545AE6019B49}"/>
          </ac:spMkLst>
        </pc:spChg>
        <pc:spChg chg="add mod">
          <ac:chgData name="中野 潤平" userId="f550d8ead926d71f" providerId="LiveId" clId="{87CC1B09-9693-47C0-8019-A601C0CA3D49}" dt="2022-02-13T07:04:15.740" v="418" actId="404"/>
          <ac:spMkLst>
            <pc:docMk/>
            <pc:sldMk cId="90592214" sldId="257"/>
            <ac:spMk id="3" creationId="{54BD974C-773A-4BB0-BE0B-0562CD7518D5}"/>
          </ac:spMkLst>
        </pc:spChg>
        <pc:spChg chg="add mod">
          <ac:chgData name="中野 潤平" userId="f550d8ead926d71f" providerId="LiveId" clId="{87CC1B09-9693-47C0-8019-A601C0CA3D49}" dt="2022-02-13T07:07:42.226" v="458" actId="20577"/>
          <ac:spMkLst>
            <pc:docMk/>
            <pc:sldMk cId="90592214" sldId="257"/>
            <ac:spMk id="4" creationId="{4CA4A2BA-D8F2-4EB8-85B3-5C4CCE167C1D}"/>
          </ac:spMkLst>
        </pc:spChg>
        <pc:spChg chg="add mod">
          <ac:chgData name="中野 潤平" userId="f550d8ead926d71f" providerId="LiveId" clId="{87CC1B09-9693-47C0-8019-A601C0CA3D49}" dt="2022-02-13T07:04:24.160" v="420" actId="1076"/>
          <ac:spMkLst>
            <pc:docMk/>
            <pc:sldMk cId="90592214" sldId="257"/>
            <ac:spMk id="5" creationId="{D0FA22E9-57FC-48E0-8023-029D61F6F214}"/>
          </ac:spMkLst>
        </pc:spChg>
        <pc:spChg chg="add mod">
          <ac:chgData name="中野 潤平" userId="f550d8ead926d71f" providerId="LiveId" clId="{87CC1B09-9693-47C0-8019-A601C0CA3D49}" dt="2022-02-13T07:04:27.410" v="421" actId="1076"/>
          <ac:spMkLst>
            <pc:docMk/>
            <pc:sldMk cId="90592214" sldId="257"/>
            <ac:spMk id="6" creationId="{A1DC43BA-2E91-43BD-8A68-06DB508B4258}"/>
          </ac:spMkLst>
        </pc:spChg>
      </pc:sldChg>
      <pc:sldChg chg="addSp delSp modSp new del mod">
        <pc:chgData name="中野 潤平" userId="f550d8ead926d71f" providerId="LiveId" clId="{87CC1B09-9693-47C0-8019-A601C0CA3D49}" dt="2022-02-13T06:57:22.976" v="130" actId="47"/>
        <pc:sldMkLst>
          <pc:docMk/>
          <pc:sldMk cId="3499160507" sldId="257"/>
        </pc:sldMkLst>
        <pc:spChg chg="mod">
          <ac:chgData name="中野 潤平" userId="f550d8ead926d71f" providerId="LiveId" clId="{87CC1B09-9693-47C0-8019-A601C0CA3D49}" dt="2022-02-13T06:56:02.520" v="109" actId="14100"/>
          <ac:spMkLst>
            <pc:docMk/>
            <pc:sldMk cId="3499160507" sldId="257"/>
            <ac:spMk id="2" creationId="{92DD0700-4E77-484F-B987-FAC5EED0534A}"/>
          </ac:spMkLst>
        </pc:spChg>
        <pc:spChg chg="del mod">
          <ac:chgData name="中野 潤平" userId="f550d8ead926d71f" providerId="LiveId" clId="{87CC1B09-9693-47C0-8019-A601C0CA3D49}" dt="2022-02-13T06:57:14.167" v="127" actId="478"/>
          <ac:spMkLst>
            <pc:docMk/>
            <pc:sldMk cId="3499160507" sldId="257"/>
            <ac:spMk id="3" creationId="{575145ED-63EA-4AA8-B24D-8D30EEAF0AD5}"/>
          </ac:spMkLst>
        </pc:spChg>
        <pc:spChg chg="add mod">
          <ac:chgData name="中野 潤平" userId="f550d8ead926d71f" providerId="LiveId" clId="{87CC1B09-9693-47C0-8019-A601C0CA3D49}" dt="2022-02-13T06:57:18.897" v="129" actId="20577"/>
          <ac:spMkLst>
            <pc:docMk/>
            <pc:sldMk cId="3499160507" sldId="257"/>
            <ac:spMk id="5" creationId="{6D7C705E-005E-40BF-BAD7-DB7099847DF5}"/>
          </ac:spMkLst>
        </pc:spChg>
      </pc:sldChg>
      <pc:sldChg chg="addSp modSp new mod modNotesTx">
        <pc:chgData name="中野 潤平" userId="f550d8ead926d71f" providerId="LiveId" clId="{87CC1B09-9693-47C0-8019-A601C0CA3D49}" dt="2022-02-18T00:52:53.508" v="12412" actId="20577"/>
        <pc:sldMkLst>
          <pc:docMk/>
          <pc:sldMk cId="3071092641" sldId="258"/>
        </pc:sldMkLst>
        <pc:spChg chg="mod">
          <ac:chgData name="中野 潤平" userId="f550d8ead926d71f" providerId="LiveId" clId="{87CC1B09-9693-47C0-8019-A601C0CA3D49}" dt="2022-02-13T07:07:19.238" v="437" actId="20577"/>
          <ac:spMkLst>
            <pc:docMk/>
            <pc:sldMk cId="3071092641" sldId="258"/>
            <ac:spMk id="2" creationId="{61B061C6-A57E-4741-A53B-FBA3A827A717}"/>
          </ac:spMkLst>
        </pc:spChg>
        <pc:spChg chg="add mod">
          <ac:chgData name="中野 潤平" userId="f550d8ead926d71f" providerId="LiveId" clId="{87CC1B09-9693-47C0-8019-A601C0CA3D49}" dt="2022-02-15T07:45:02.039" v="5634" actId="403"/>
          <ac:spMkLst>
            <pc:docMk/>
            <pc:sldMk cId="3071092641" sldId="258"/>
            <ac:spMk id="3" creationId="{FC22AF8F-8C63-4196-81FE-C749B793FE0F}"/>
          </ac:spMkLst>
        </pc:spChg>
        <pc:spChg chg="add mod">
          <ac:chgData name="中野 潤平" userId="f550d8ead926d71f" providerId="LiveId" clId="{87CC1B09-9693-47C0-8019-A601C0CA3D49}" dt="2022-02-15T07:44:57.105" v="5633" actId="403"/>
          <ac:spMkLst>
            <pc:docMk/>
            <pc:sldMk cId="3071092641" sldId="258"/>
            <ac:spMk id="4" creationId="{6CF7CBDC-80C8-4AA0-A4BA-026A0D633EA5}"/>
          </ac:spMkLst>
        </pc:spChg>
        <pc:spChg chg="add mod">
          <ac:chgData name="中野 潤平" userId="f550d8ead926d71f" providerId="LiveId" clId="{87CC1B09-9693-47C0-8019-A601C0CA3D49}" dt="2022-02-13T09:19:52.366" v="515"/>
          <ac:spMkLst>
            <pc:docMk/>
            <pc:sldMk cId="3071092641" sldId="258"/>
            <ac:spMk id="5" creationId="{35F6F152-2541-4896-A32E-6A396763F3BF}"/>
          </ac:spMkLst>
        </pc:spChg>
        <pc:spChg chg="add mod">
          <ac:chgData name="中野 潤平" userId="f550d8ead926d71f" providerId="LiveId" clId="{87CC1B09-9693-47C0-8019-A601C0CA3D49}" dt="2022-02-14T05:24:57.631" v="1838" actId="20577"/>
          <ac:spMkLst>
            <pc:docMk/>
            <pc:sldMk cId="3071092641" sldId="258"/>
            <ac:spMk id="6" creationId="{7C28746C-51A8-48DD-88D0-6DD0CFF9C645}"/>
          </ac:spMkLst>
        </pc:spChg>
        <pc:spChg chg="add mod">
          <ac:chgData name="中野 潤平" userId="f550d8ead926d71f" providerId="LiveId" clId="{87CC1B09-9693-47C0-8019-A601C0CA3D49}" dt="2022-02-16T09:18:21.595" v="11613" actId="1076"/>
          <ac:spMkLst>
            <pc:docMk/>
            <pc:sldMk cId="3071092641" sldId="258"/>
            <ac:spMk id="7" creationId="{8B5F413A-8954-4E40-A018-7125954A9DFE}"/>
          </ac:spMkLst>
        </pc:spChg>
        <pc:spChg chg="add mod">
          <ac:chgData name="中野 潤平" userId="f550d8ead926d71f" providerId="LiveId" clId="{87CC1B09-9693-47C0-8019-A601C0CA3D49}" dt="2022-02-16T09:19:44.990" v="11722" actId="1076"/>
          <ac:spMkLst>
            <pc:docMk/>
            <pc:sldMk cId="3071092641" sldId="258"/>
            <ac:spMk id="8" creationId="{A71DB985-D39D-4CA2-ADBF-67341FBF7F13}"/>
          </ac:spMkLst>
        </pc:spChg>
        <pc:spChg chg="add mod">
          <ac:chgData name="中野 潤平" userId="f550d8ead926d71f" providerId="LiveId" clId="{87CC1B09-9693-47C0-8019-A601C0CA3D49}" dt="2022-02-13T09:19:52.366" v="515"/>
          <ac:spMkLst>
            <pc:docMk/>
            <pc:sldMk cId="3071092641" sldId="258"/>
            <ac:spMk id="9" creationId="{91706A75-97F5-414B-97CE-A6346D5FB602}"/>
          </ac:spMkLst>
        </pc:spChg>
        <pc:spChg chg="mod">
          <ac:chgData name="中野 潤平" userId="f550d8ead926d71f" providerId="LiveId" clId="{87CC1B09-9693-47C0-8019-A601C0CA3D49}" dt="2022-02-15T11:32:51.648" v="7142" actId="14100"/>
          <ac:spMkLst>
            <pc:docMk/>
            <pc:sldMk cId="3071092641" sldId="258"/>
            <ac:spMk id="11" creationId="{14B1DB79-E8B1-46C3-8F69-1BBA0DD0140B}"/>
          </ac:spMkLst>
        </pc:spChg>
        <pc:spChg chg="add mod">
          <ac:chgData name="中野 潤平" userId="f550d8ead926d71f" providerId="LiveId" clId="{87CC1B09-9693-47C0-8019-A601C0CA3D49}" dt="2022-02-16T09:19:44.990" v="11722" actId="1076"/>
          <ac:spMkLst>
            <pc:docMk/>
            <pc:sldMk cId="3071092641" sldId="258"/>
            <ac:spMk id="12" creationId="{42081DC7-6D50-4288-ADE0-703263B3EEBE}"/>
          </ac:spMkLst>
        </pc:spChg>
      </pc:sldChg>
      <pc:sldChg chg="addSp delSp modSp new mod modNotesTx">
        <pc:chgData name="中野 潤平" userId="f550d8ead926d71f" providerId="LiveId" clId="{87CC1B09-9693-47C0-8019-A601C0CA3D49}" dt="2022-02-16T02:53:48.269" v="7934" actId="20577"/>
        <pc:sldMkLst>
          <pc:docMk/>
          <pc:sldMk cId="1071723423" sldId="259"/>
        </pc:sldMkLst>
        <pc:spChg chg="mod">
          <ac:chgData name="中野 潤平" userId="f550d8ead926d71f" providerId="LiveId" clId="{87CC1B09-9693-47C0-8019-A601C0CA3D49}" dt="2022-02-13T07:07:29.642" v="455" actId="20577"/>
          <ac:spMkLst>
            <pc:docMk/>
            <pc:sldMk cId="1071723423" sldId="259"/>
            <ac:spMk id="2" creationId="{F73375AF-24FB-4455-AFDF-2A0FA21CBA61}"/>
          </ac:spMkLst>
        </pc:spChg>
        <pc:spChg chg="add mod">
          <ac:chgData name="中野 潤平" userId="f550d8ead926d71f" providerId="LiveId" clId="{87CC1B09-9693-47C0-8019-A601C0CA3D49}" dt="2022-02-16T02:53:48.269" v="7934" actId="20577"/>
          <ac:spMkLst>
            <pc:docMk/>
            <pc:sldMk cId="1071723423" sldId="259"/>
            <ac:spMk id="3" creationId="{EF888953-09B2-4D5B-B4C6-164F0B746945}"/>
          </ac:spMkLst>
        </pc:spChg>
        <pc:spChg chg="add del mod">
          <ac:chgData name="中野 潤平" userId="f550d8ead926d71f" providerId="LiveId" clId="{87CC1B09-9693-47C0-8019-A601C0CA3D49}" dt="2022-02-15T07:49:21.900" v="5641" actId="478"/>
          <ac:spMkLst>
            <pc:docMk/>
            <pc:sldMk cId="1071723423" sldId="259"/>
            <ac:spMk id="4" creationId="{F0A8566C-347D-4FCB-ABC4-16040D7A3300}"/>
          </ac:spMkLst>
        </pc:spChg>
        <pc:spChg chg="add del mod">
          <ac:chgData name="中野 潤平" userId="f550d8ead926d71f" providerId="LiveId" clId="{87CC1B09-9693-47C0-8019-A601C0CA3D49}" dt="2022-02-15T07:49:21.900" v="5641" actId="478"/>
          <ac:spMkLst>
            <pc:docMk/>
            <pc:sldMk cId="1071723423" sldId="259"/>
            <ac:spMk id="5" creationId="{12BE0837-0917-4572-902D-242CC75CB920}"/>
          </ac:spMkLst>
        </pc:spChg>
        <pc:spChg chg="add del mod">
          <ac:chgData name="中野 潤平" userId="f550d8ead926d71f" providerId="LiveId" clId="{87CC1B09-9693-47C0-8019-A601C0CA3D49}" dt="2022-02-15T07:49:21.900" v="5641" actId="478"/>
          <ac:spMkLst>
            <pc:docMk/>
            <pc:sldMk cId="1071723423" sldId="259"/>
            <ac:spMk id="6" creationId="{9DB1703B-485E-460E-A9E5-C4CD83059000}"/>
          </ac:spMkLst>
        </pc:spChg>
        <pc:spChg chg="add del mod">
          <ac:chgData name="中野 潤平" userId="f550d8ead926d71f" providerId="LiveId" clId="{87CC1B09-9693-47C0-8019-A601C0CA3D49}" dt="2022-02-15T07:49:21.900" v="5641" actId="478"/>
          <ac:spMkLst>
            <pc:docMk/>
            <pc:sldMk cId="1071723423" sldId="259"/>
            <ac:spMk id="7" creationId="{A9BDE41E-6A03-4E42-B910-D68D185D338B}"/>
          </ac:spMkLst>
        </pc:spChg>
        <pc:spChg chg="add del mod">
          <ac:chgData name="中野 潤平" userId="f550d8ead926d71f" providerId="LiveId" clId="{87CC1B09-9693-47C0-8019-A601C0CA3D49}" dt="2022-02-15T07:49:21.900" v="5641" actId="478"/>
          <ac:spMkLst>
            <pc:docMk/>
            <pc:sldMk cId="1071723423" sldId="259"/>
            <ac:spMk id="8" creationId="{6C54B6D0-0F11-40F8-8415-5B23938BCBF6}"/>
          </ac:spMkLst>
        </pc:spChg>
        <pc:spChg chg="add mod">
          <ac:chgData name="中野 潤平" userId="f550d8ead926d71f" providerId="LiveId" clId="{87CC1B09-9693-47C0-8019-A601C0CA3D49}" dt="2022-02-15T07:58:48.987" v="5836" actId="1076"/>
          <ac:spMkLst>
            <pc:docMk/>
            <pc:sldMk cId="1071723423" sldId="259"/>
            <ac:spMk id="9" creationId="{A60F5C5E-5AAA-494A-AF50-B282F332959E}"/>
          </ac:spMkLst>
        </pc:spChg>
        <pc:spChg chg="mod">
          <ac:chgData name="中野 潤平" userId="f550d8ead926d71f" providerId="LiveId" clId="{87CC1B09-9693-47C0-8019-A601C0CA3D49}" dt="2022-02-15T11:33:00.587" v="7145" actId="14100"/>
          <ac:spMkLst>
            <pc:docMk/>
            <pc:sldMk cId="1071723423" sldId="259"/>
            <ac:spMk id="10" creationId="{145D641E-1241-4EEC-BF96-2C06A375A83F}"/>
          </ac:spMkLst>
        </pc:spChg>
        <pc:spChg chg="add mod">
          <ac:chgData name="中野 潤平" userId="f550d8ead926d71f" providerId="LiveId" clId="{87CC1B09-9693-47C0-8019-A601C0CA3D49}" dt="2022-02-15T07:58:48.987" v="5836" actId="1076"/>
          <ac:spMkLst>
            <pc:docMk/>
            <pc:sldMk cId="1071723423" sldId="259"/>
            <ac:spMk id="11" creationId="{C67CDA69-2D4F-4279-954D-D264234838AC}"/>
          </ac:spMkLst>
        </pc:spChg>
        <pc:spChg chg="add del mod">
          <ac:chgData name="中野 潤平" userId="f550d8ead926d71f" providerId="LiveId" clId="{87CC1B09-9693-47C0-8019-A601C0CA3D49}" dt="2022-02-15T07:55:28.770" v="5741" actId="478"/>
          <ac:spMkLst>
            <pc:docMk/>
            <pc:sldMk cId="1071723423" sldId="259"/>
            <ac:spMk id="12" creationId="{688BEFAB-F23A-4F1E-89DD-2F47010463AC}"/>
          </ac:spMkLst>
        </pc:spChg>
        <pc:spChg chg="add mod">
          <ac:chgData name="中野 潤平" userId="f550d8ead926d71f" providerId="LiveId" clId="{87CC1B09-9693-47C0-8019-A601C0CA3D49}" dt="2022-02-15T07:58:48.987" v="5836" actId="1076"/>
          <ac:spMkLst>
            <pc:docMk/>
            <pc:sldMk cId="1071723423" sldId="259"/>
            <ac:spMk id="13" creationId="{9107AE25-E20D-4EAC-AD30-9D45AC2B172A}"/>
          </ac:spMkLst>
        </pc:spChg>
        <pc:spChg chg="add mod">
          <ac:chgData name="中野 潤平" userId="f550d8ead926d71f" providerId="LiveId" clId="{87CC1B09-9693-47C0-8019-A601C0CA3D49}" dt="2022-02-15T07:58:48.987" v="5836" actId="1076"/>
          <ac:spMkLst>
            <pc:docMk/>
            <pc:sldMk cId="1071723423" sldId="259"/>
            <ac:spMk id="14" creationId="{79AA2F5C-582A-4323-B915-6A79D14175A2}"/>
          </ac:spMkLst>
        </pc:spChg>
        <pc:spChg chg="add mod">
          <ac:chgData name="中野 潤平" userId="f550d8ead926d71f" providerId="LiveId" clId="{87CC1B09-9693-47C0-8019-A601C0CA3D49}" dt="2022-02-15T07:58:48.987" v="5836" actId="1076"/>
          <ac:spMkLst>
            <pc:docMk/>
            <pc:sldMk cId="1071723423" sldId="259"/>
            <ac:spMk id="15" creationId="{4F7F5C09-DF0C-4FBD-AE1C-F44706E4B37F}"/>
          </ac:spMkLst>
        </pc:spChg>
      </pc:sldChg>
      <pc:sldChg chg="addSp delSp modSp new mod modNotesTx">
        <pc:chgData name="中野 潤平" userId="f550d8ead926d71f" providerId="LiveId" clId="{87CC1B09-9693-47C0-8019-A601C0CA3D49}" dt="2022-02-16T09:22:54.901" v="11760"/>
        <pc:sldMkLst>
          <pc:docMk/>
          <pc:sldMk cId="458076548" sldId="260"/>
        </pc:sldMkLst>
        <pc:spChg chg="mod">
          <ac:chgData name="中野 潤平" userId="f550d8ead926d71f" providerId="LiveId" clId="{87CC1B09-9693-47C0-8019-A601C0CA3D49}" dt="2022-02-16T06:28:44.863" v="11318" actId="20577"/>
          <ac:spMkLst>
            <pc:docMk/>
            <pc:sldMk cId="458076548" sldId="260"/>
            <ac:spMk id="2" creationId="{128A791A-6805-4401-BC02-BC6656D5DAB2}"/>
          </ac:spMkLst>
        </pc:spChg>
        <pc:spChg chg="add del mod">
          <ac:chgData name="中野 潤平" userId="f550d8ead926d71f" providerId="LiveId" clId="{87CC1B09-9693-47C0-8019-A601C0CA3D49}" dt="2022-02-13T09:22:23.257" v="531" actId="478"/>
          <ac:spMkLst>
            <pc:docMk/>
            <pc:sldMk cId="458076548" sldId="260"/>
            <ac:spMk id="3" creationId="{3BAB90E9-5454-49D3-9246-7C649F4D93FD}"/>
          </ac:spMkLst>
        </pc:spChg>
        <pc:spChg chg="add mod">
          <ac:chgData name="中野 潤平" userId="f550d8ead926d71f" providerId="LiveId" clId="{87CC1B09-9693-47C0-8019-A601C0CA3D49}" dt="2022-02-16T09:22:54.901" v="11760"/>
          <ac:spMkLst>
            <pc:docMk/>
            <pc:sldMk cId="458076548" sldId="260"/>
            <ac:spMk id="4" creationId="{71085550-EA16-4653-AE5A-C14FA1DDFC6D}"/>
          </ac:spMkLst>
        </pc:spChg>
        <pc:spChg chg="mod">
          <ac:chgData name="中野 潤平" userId="f550d8ead926d71f" providerId="LiveId" clId="{87CC1B09-9693-47C0-8019-A601C0CA3D49}" dt="2022-02-15T11:33:10.052" v="7148" actId="14100"/>
          <ac:spMkLst>
            <pc:docMk/>
            <pc:sldMk cId="458076548" sldId="260"/>
            <ac:spMk id="6" creationId="{AE45D778-ACDD-49DD-A3E3-69AFA8A67746}"/>
          </ac:spMkLst>
        </pc:spChg>
        <pc:picChg chg="add mod">
          <ac:chgData name="中野 潤平" userId="f550d8ead926d71f" providerId="LiveId" clId="{87CC1B09-9693-47C0-8019-A601C0CA3D49}" dt="2022-02-14T05:15:50.804" v="1774" actId="1076"/>
          <ac:picMkLst>
            <pc:docMk/>
            <pc:sldMk cId="458076548" sldId="260"/>
            <ac:picMk id="3" creationId="{05AA17E8-B76F-4D20-ADAB-792742D5555E}"/>
          </ac:picMkLst>
        </pc:picChg>
        <pc:picChg chg="add del mod">
          <ac:chgData name="中野 潤平" userId="f550d8ead926d71f" providerId="LiveId" clId="{87CC1B09-9693-47C0-8019-A601C0CA3D49}" dt="2022-02-13T23:02:48.739" v="683" actId="478"/>
          <ac:picMkLst>
            <pc:docMk/>
            <pc:sldMk cId="458076548" sldId="260"/>
            <ac:picMk id="5" creationId="{7F3525A3-AD67-477B-B0C2-B5D13B996522}"/>
          </ac:picMkLst>
        </pc:picChg>
      </pc:sldChg>
      <pc:sldChg chg="addSp modSp new mod ord modNotesTx">
        <pc:chgData name="中野 潤平" userId="f550d8ead926d71f" providerId="LiveId" clId="{87CC1B09-9693-47C0-8019-A601C0CA3D49}" dt="2022-02-18T01:01:01.561" v="12428" actId="20577"/>
        <pc:sldMkLst>
          <pc:docMk/>
          <pc:sldMk cId="1346746058" sldId="261"/>
        </pc:sldMkLst>
        <pc:spChg chg="mod">
          <ac:chgData name="中野 潤平" userId="f550d8ead926d71f" providerId="LiveId" clId="{87CC1B09-9693-47C0-8019-A601C0CA3D49}" dt="2022-02-13T07:08:04.909" v="464"/>
          <ac:spMkLst>
            <pc:docMk/>
            <pc:sldMk cId="1346746058" sldId="261"/>
            <ac:spMk id="2" creationId="{A979DF52-2657-4484-921D-CABCD18E2AD2}"/>
          </ac:spMkLst>
        </pc:spChg>
        <pc:spChg chg="add mod">
          <ac:chgData name="中野 潤平" userId="f550d8ead926d71f" providerId="LiveId" clId="{87CC1B09-9693-47C0-8019-A601C0CA3D49}" dt="2022-02-13T11:13:16.643" v="593"/>
          <ac:spMkLst>
            <pc:docMk/>
            <pc:sldMk cId="1346746058" sldId="261"/>
            <ac:spMk id="3" creationId="{6ECAF98F-0750-48E9-B0A0-766EADAFC710}"/>
          </ac:spMkLst>
        </pc:spChg>
        <pc:spChg chg="add mod">
          <ac:chgData name="中野 潤平" userId="f550d8ead926d71f" providerId="LiveId" clId="{87CC1B09-9693-47C0-8019-A601C0CA3D49}" dt="2022-02-13T23:11:01.396" v="843" actId="1582"/>
          <ac:spMkLst>
            <pc:docMk/>
            <pc:sldMk cId="1346746058" sldId="261"/>
            <ac:spMk id="4" creationId="{4827DB17-D8B5-4DC2-82C6-B23EE08A2FA1}"/>
          </ac:spMkLst>
        </pc:spChg>
        <pc:spChg chg="add mod">
          <ac:chgData name="中野 潤平" userId="f550d8ead926d71f" providerId="LiveId" clId="{87CC1B09-9693-47C0-8019-A601C0CA3D49}" dt="2022-02-13T23:11:06.114" v="844" actId="1582"/>
          <ac:spMkLst>
            <pc:docMk/>
            <pc:sldMk cId="1346746058" sldId="261"/>
            <ac:spMk id="5" creationId="{1A43A82E-86DE-43FC-8C37-B31E13B62310}"/>
          </ac:spMkLst>
        </pc:spChg>
        <pc:spChg chg="add mod">
          <ac:chgData name="中野 潤平" userId="f550d8ead926d71f" providerId="LiveId" clId="{87CC1B09-9693-47C0-8019-A601C0CA3D49}" dt="2022-02-13T23:11:09.972" v="845" actId="1582"/>
          <ac:spMkLst>
            <pc:docMk/>
            <pc:sldMk cId="1346746058" sldId="261"/>
            <ac:spMk id="6" creationId="{042CE8DF-03CD-4B86-A4BE-CDC45A2FD76A}"/>
          </ac:spMkLst>
        </pc:spChg>
        <pc:spChg chg="add mod">
          <ac:chgData name="中野 潤平" userId="f550d8ead926d71f" providerId="LiveId" clId="{87CC1B09-9693-47C0-8019-A601C0CA3D49}" dt="2022-02-13T23:11:13.873" v="846" actId="1582"/>
          <ac:spMkLst>
            <pc:docMk/>
            <pc:sldMk cId="1346746058" sldId="261"/>
            <ac:spMk id="7" creationId="{A1A01B45-A151-4930-9C95-452C67DF6B87}"/>
          </ac:spMkLst>
        </pc:spChg>
        <pc:spChg chg="add mod">
          <ac:chgData name="中野 潤平" userId="f550d8ead926d71f" providerId="LiveId" clId="{87CC1B09-9693-47C0-8019-A601C0CA3D49}" dt="2022-02-13T23:11:22.748" v="848" actId="1582"/>
          <ac:spMkLst>
            <pc:docMk/>
            <pc:sldMk cId="1346746058" sldId="261"/>
            <ac:spMk id="8" creationId="{3D8B65F7-ABA4-48E3-8C62-CEA46A2CA9F6}"/>
          </ac:spMkLst>
        </pc:spChg>
        <pc:spChg chg="add mod">
          <ac:chgData name="中野 潤平" userId="f550d8ead926d71f" providerId="LiveId" clId="{87CC1B09-9693-47C0-8019-A601C0CA3D49}" dt="2022-02-13T23:11:17.832" v="847" actId="1582"/>
          <ac:spMkLst>
            <pc:docMk/>
            <pc:sldMk cId="1346746058" sldId="261"/>
            <ac:spMk id="9" creationId="{D1D17026-813E-48C3-B268-0FF41716C4C4}"/>
          </ac:spMkLst>
        </pc:spChg>
        <pc:spChg chg="add mod">
          <ac:chgData name="中野 潤平" userId="f550d8ead926d71f" providerId="LiveId" clId="{87CC1B09-9693-47C0-8019-A601C0CA3D49}" dt="2022-02-13T11:13:16.643" v="593"/>
          <ac:spMkLst>
            <pc:docMk/>
            <pc:sldMk cId="1346746058" sldId="261"/>
            <ac:spMk id="10" creationId="{72F1D0A6-BEFF-41F8-ADFB-BB4E941ED6A6}"/>
          </ac:spMkLst>
        </pc:spChg>
        <pc:spChg chg="add mod">
          <ac:chgData name="中野 潤平" userId="f550d8ead926d71f" providerId="LiveId" clId="{87CC1B09-9693-47C0-8019-A601C0CA3D49}" dt="2022-02-13T11:13:16.643" v="593"/>
          <ac:spMkLst>
            <pc:docMk/>
            <pc:sldMk cId="1346746058" sldId="261"/>
            <ac:spMk id="11" creationId="{7D60C687-69C7-41A8-9D9D-52551013A256}"/>
          </ac:spMkLst>
        </pc:spChg>
        <pc:spChg chg="add mod">
          <ac:chgData name="中野 潤平" userId="f550d8ead926d71f" providerId="LiveId" clId="{87CC1B09-9693-47C0-8019-A601C0CA3D49}" dt="2022-02-13T11:13:16.643" v="593"/>
          <ac:spMkLst>
            <pc:docMk/>
            <pc:sldMk cId="1346746058" sldId="261"/>
            <ac:spMk id="12" creationId="{3D295FDA-236C-4FF2-9488-63C115E845D2}"/>
          </ac:spMkLst>
        </pc:spChg>
        <pc:spChg chg="add mod">
          <ac:chgData name="中野 潤平" userId="f550d8ead926d71f" providerId="LiveId" clId="{87CC1B09-9693-47C0-8019-A601C0CA3D49}" dt="2022-02-13T11:13:16.643" v="593"/>
          <ac:spMkLst>
            <pc:docMk/>
            <pc:sldMk cId="1346746058" sldId="261"/>
            <ac:spMk id="13" creationId="{6D0C6DF6-117D-41BB-BBEE-D2277CA4D953}"/>
          </ac:spMkLst>
        </pc:spChg>
        <pc:spChg chg="add mod">
          <ac:chgData name="中野 潤平" userId="f550d8ead926d71f" providerId="LiveId" clId="{87CC1B09-9693-47C0-8019-A601C0CA3D49}" dt="2022-02-13T11:13:16.643" v="593"/>
          <ac:spMkLst>
            <pc:docMk/>
            <pc:sldMk cId="1346746058" sldId="261"/>
            <ac:spMk id="14" creationId="{C80321FC-D385-418E-A6EF-F3B8CD5D94BE}"/>
          </ac:spMkLst>
        </pc:spChg>
        <pc:spChg chg="add mod">
          <ac:chgData name="中野 潤平" userId="f550d8ead926d71f" providerId="LiveId" clId="{87CC1B09-9693-47C0-8019-A601C0CA3D49}" dt="2022-02-13T11:13:16.643" v="593"/>
          <ac:spMkLst>
            <pc:docMk/>
            <pc:sldMk cId="1346746058" sldId="261"/>
            <ac:spMk id="15" creationId="{24664742-2216-40D4-B63C-C2823081E59B}"/>
          </ac:spMkLst>
        </pc:spChg>
        <pc:spChg chg="add mod">
          <ac:chgData name="中野 潤平" userId="f550d8ead926d71f" providerId="LiveId" clId="{87CC1B09-9693-47C0-8019-A601C0CA3D49}" dt="2022-02-13T23:11:26.314" v="849" actId="1582"/>
          <ac:spMkLst>
            <pc:docMk/>
            <pc:sldMk cId="1346746058" sldId="261"/>
            <ac:spMk id="16" creationId="{B2A4DB94-9205-4C25-BDC5-E25C44DBC628}"/>
          </ac:spMkLst>
        </pc:spChg>
        <pc:spChg chg="add mod">
          <ac:chgData name="中野 潤平" userId="f550d8ead926d71f" providerId="LiveId" clId="{87CC1B09-9693-47C0-8019-A601C0CA3D49}" dt="2022-02-18T01:01:01.561" v="12428" actId="20577"/>
          <ac:spMkLst>
            <pc:docMk/>
            <pc:sldMk cId="1346746058" sldId="261"/>
            <ac:spMk id="30" creationId="{D69451A5-52DE-4864-A35F-3FB6E6588CE6}"/>
          </ac:spMkLst>
        </pc:spChg>
        <pc:spChg chg="mod">
          <ac:chgData name="中野 潤平" userId="f550d8ead926d71f" providerId="LiveId" clId="{87CC1B09-9693-47C0-8019-A601C0CA3D49}" dt="2022-02-15T11:33:04.312" v="7146" actId="14100"/>
          <ac:spMkLst>
            <pc:docMk/>
            <pc:sldMk cId="1346746058" sldId="261"/>
            <ac:spMk id="31" creationId="{5D94008F-73A5-4DEF-A16E-E8CF76850422}"/>
          </ac:spMkLst>
        </pc:spChg>
        <pc:cxnChg chg="add mod">
          <ac:chgData name="中野 潤平" userId="f550d8ead926d71f" providerId="LiveId" clId="{87CC1B09-9693-47C0-8019-A601C0CA3D49}" dt="2022-02-13T11:13:16.643" v="593"/>
          <ac:cxnSpMkLst>
            <pc:docMk/>
            <pc:sldMk cId="1346746058" sldId="261"/>
            <ac:cxnSpMk id="17" creationId="{2AD28C8B-0250-4050-A1EF-B650F52EB116}"/>
          </ac:cxnSpMkLst>
        </pc:cxnChg>
        <pc:cxnChg chg="add mod">
          <ac:chgData name="中野 潤平" userId="f550d8ead926d71f" providerId="LiveId" clId="{87CC1B09-9693-47C0-8019-A601C0CA3D49}" dt="2022-02-13T11:13:16.643" v="593"/>
          <ac:cxnSpMkLst>
            <pc:docMk/>
            <pc:sldMk cId="1346746058" sldId="261"/>
            <ac:cxnSpMk id="18" creationId="{939862AF-46E9-40B3-AD74-E609DED79D51}"/>
          </ac:cxnSpMkLst>
        </pc:cxnChg>
        <pc:cxnChg chg="add mod">
          <ac:chgData name="中野 潤平" userId="f550d8ead926d71f" providerId="LiveId" clId="{87CC1B09-9693-47C0-8019-A601C0CA3D49}" dt="2022-02-13T11:13:16.643" v="593"/>
          <ac:cxnSpMkLst>
            <pc:docMk/>
            <pc:sldMk cId="1346746058" sldId="261"/>
            <ac:cxnSpMk id="19" creationId="{103F7122-5893-497E-89B5-650AE5E41D39}"/>
          </ac:cxnSpMkLst>
        </pc:cxnChg>
        <pc:cxnChg chg="add mod">
          <ac:chgData name="中野 潤平" userId="f550d8ead926d71f" providerId="LiveId" clId="{87CC1B09-9693-47C0-8019-A601C0CA3D49}" dt="2022-02-13T11:13:16.643" v="593"/>
          <ac:cxnSpMkLst>
            <pc:docMk/>
            <pc:sldMk cId="1346746058" sldId="261"/>
            <ac:cxnSpMk id="20" creationId="{58F19195-4166-4B3F-9727-D694555B319F}"/>
          </ac:cxnSpMkLst>
        </pc:cxnChg>
        <pc:cxnChg chg="add mod">
          <ac:chgData name="中野 潤平" userId="f550d8ead926d71f" providerId="LiveId" clId="{87CC1B09-9693-47C0-8019-A601C0CA3D49}" dt="2022-02-13T11:13:16.643" v="593"/>
          <ac:cxnSpMkLst>
            <pc:docMk/>
            <pc:sldMk cId="1346746058" sldId="261"/>
            <ac:cxnSpMk id="21" creationId="{00973013-9780-4CF2-829A-BCCDD37F8A45}"/>
          </ac:cxnSpMkLst>
        </pc:cxnChg>
        <pc:cxnChg chg="add mod">
          <ac:chgData name="中野 潤平" userId="f550d8ead926d71f" providerId="LiveId" clId="{87CC1B09-9693-47C0-8019-A601C0CA3D49}" dt="2022-02-13T11:13:16.643" v="593"/>
          <ac:cxnSpMkLst>
            <pc:docMk/>
            <pc:sldMk cId="1346746058" sldId="261"/>
            <ac:cxnSpMk id="22" creationId="{8CD6E2EB-6692-457A-9A06-2E3B92FEAB4B}"/>
          </ac:cxnSpMkLst>
        </pc:cxnChg>
        <pc:cxnChg chg="add mod">
          <ac:chgData name="中野 潤平" userId="f550d8ead926d71f" providerId="LiveId" clId="{87CC1B09-9693-47C0-8019-A601C0CA3D49}" dt="2022-02-13T11:13:16.643" v="593"/>
          <ac:cxnSpMkLst>
            <pc:docMk/>
            <pc:sldMk cId="1346746058" sldId="261"/>
            <ac:cxnSpMk id="23" creationId="{44A7C9C9-6E7E-466F-889D-61B3D06D25A5}"/>
          </ac:cxnSpMkLst>
        </pc:cxnChg>
        <pc:cxnChg chg="add mod">
          <ac:chgData name="中野 潤平" userId="f550d8ead926d71f" providerId="LiveId" clId="{87CC1B09-9693-47C0-8019-A601C0CA3D49}" dt="2022-02-13T11:13:16.643" v="593"/>
          <ac:cxnSpMkLst>
            <pc:docMk/>
            <pc:sldMk cId="1346746058" sldId="261"/>
            <ac:cxnSpMk id="24" creationId="{9C91DDE7-20EC-49C1-98FC-B1A440598E5E}"/>
          </ac:cxnSpMkLst>
        </pc:cxnChg>
        <pc:cxnChg chg="add mod">
          <ac:chgData name="中野 潤平" userId="f550d8ead926d71f" providerId="LiveId" clId="{87CC1B09-9693-47C0-8019-A601C0CA3D49}" dt="2022-02-13T11:13:16.643" v="593"/>
          <ac:cxnSpMkLst>
            <pc:docMk/>
            <pc:sldMk cId="1346746058" sldId="261"/>
            <ac:cxnSpMk id="25" creationId="{F8F6E438-1FFA-4FBD-BAA6-5C3DFE30B8D3}"/>
          </ac:cxnSpMkLst>
        </pc:cxnChg>
        <pc:cxnChg chg="add mod">
          <ac:chgData name="中野 潤平" userId="f550d8ead926d71f" providerId="LiveId" clId="{87CC1B09-9693-47C0-8019-A601C0CA3D49}" dt="2022-02-13T11:13:16.643" v="593"/>
          <ac:cxnSpMkLst>
            <pc:docMk/>
            <pc:sldMk cId="1346746058" sldId="261"/>
            <ac:cxnSpMk id="26" creationId="{6124FE98-120B-4B2F-9FF9-54D7A045FA2C}"/>
          </ac:cxnSpMkLst>
        </pc:cxnChg>
        <pc:cxnChg chg="add mod">
          <ac:chgData name="中野 潤平" userId="f550d8ead926d71f" providerId="LiveId" clId="{87CC1B09-9693-47C0-8019-A601C0CA3D49}" dt="2022-02-13T11:13:16.643" v="593"/>
          <ac:cxnSpMkLst>
            <pc:docMk/>
            <pc:sldMk cId="1346746058" sldId="261"/>
            <ac:cxnSpMk id="27" creationId="{FDC0CE27-36D6-4239-BD5D-FBB23EEBEE3D}"/>
          </ac:cxnSpMkLst>
        </pc:cxnChg>
        <pc:cxnChg chg="add mod">
          <ac:chgData name="中野 潤平" userId="f550d8ead926d71f" providerId="LiveId" clId="{87CC1B09-9693-47C0-8019-A601C0CA3D49}" dt="2022-02-13T11:13:16.643" v="593"/>
          <ac:cxnSpMkLst>
            <pc:docMk/>
            <pc:sldMk cId="1346746058" sldId="261"/>
            <ac:cxnSpMk id="28" creationId="{5E775A6B-9BB1-4189-B968-D132C6D398DB}"/>
          </ac:cxnSpMkLst>
        </pc:cxnChg>
        <pc:cxnChg chg="add mod">
          <ac:chgData name="中野 潤平" userId="f550d8ead926d71f" providerId="LiveId" clId="{87CC1B09-9693-47C0-8019-A601C0CA3D49}" dt="2022-02-13T11:13:16.643" v="593"/>
          <ac:cxnSpMkLst>
            <pc:docMk/>
            <pc:sldMk cId="1346746058" sldId="261"/>
            <ac:cxnSpMk id="29" creationId="{1D40AFA3-02AE-4F8C-9B58-A478C32C962C}"/>
          </ac:cxnSpMkLst>
        </pc:cxnChg>
      </pc:sldChg>
      <pc:sldChg chg="addSp delSp modSp new mod modNotesTx">
        <pc:chgData name="中野 潤平" userId="f550d8ead926d71f" providerId="LiveId" clId="{87CC1B09-9693-47C0-8019-A601C0CA3D49}" dt="2022-02-15T11:32:39.926" v="7140" actId="14100"/>
        <pc:sldMkLst>
          <pc:docMk/>
          <pc:sldMk cId="3009728662" sldId="262"/>
        </pc:sldMkLst>
        <pc:spChg chg="mod">
          <ac:chgData name="中野 潤平" userId="f550d8ead926d71f" providerId="LiveId" clId="{87CC1B09-9693-47C0-8019-A601C0CA3D49}" dt="2022-02-13T11:17:28.863" v="604" actId="14100"/>
          <ac:spMkLst>
            <pc:docMk/>
            <pc:sldMk cId="3009728662" sldId="262"/>
            <ac:spMk id="2" creationId="{AD9E13BF-AA39-4948-B41B-63AC74B09291}"/>
          </ac:spMkLst>
        </pc:spChg>
        <pc:spChg chg="add del mod">
          <ac:chgData name="中野 潤平" userId="f550d8ead926d71f" providerId="LiveId" clId="{87CC1B09-9693-47C0-8019-A601C0CA3D49}" dt="2022-02-13T23:12:00.584" v="850" actId="478"/>
          <ac:spMkLst>
            <pc:docMk/>
            <pc:sldMk cId="3009728662" sldId="262"/>
            <ac:spMk id="3" creationId="{25B96860-C686-4CAD-9300-47BCF3155ED2}"/>
          </ac:spMkLst>
        </pc:spChg>
        <pc:spChg chg="add mod">
          <ac:chgData name="中野 潤平" userId="f550d8ead926d71f" providerId="LiveId" clId="{87CC1B09-9693-47C0-8019-A601C0CA3D49}" dt="2022-02-15T09:18:53.841" v="6435" actId="1582"/>
          <ac:spMkLst>
            <pc:docMk/>
            <pc:sldMk cId="3009728662" sldId="262"/>
            <ac:spMk id="3" creationId="{C551F033-1E67-43BA-8F43-81DC20FE5465}"/>
          </ac:spMkLst>
        </pc:spChg>
        <pc:spChg chg="add mod">
          <ac:chgData name="中野 潤平" userId="f550d8ead926d71f" providerId="LiveId" clId="{87CC1B09-9693-47C0-8019-A601C0CA3D49}" dt="2022-02-13T23:14:57.771" v="885" actId="14100"/>
          <ac:spMkLst>
            <pc:docMk/>
            <pc:sldMk cId="3009728662" sldId="262"/>
            <ac:spMk id="4" creationId="{FFB7C69B-98CE-4BE6-901C-6834575621B6}"/>
          </ac:spMkLst>
        </pc:spChg>
        <pc:spChg chg="add mod">
          <ac:chgData name="中野 潤平" userId="f550d8ead926d71f" providerId="LiveId" clId="{87CC1B09-9693-47C0-8019-A601C0CA3D49}" dt="2022-02-14T06:02:26.363" v="3672" actId="113"/>
          <ac:spMkLst>
            <pc:docMk/>
            <pc:sldMk cId="3009728662" sldId="262"/>
            <ac:spMk id="5" creationId="{58C987EA-EC6B-4566-96B2-355FDB3216D9}"/>
          </ac:spMkLst>
        </pc:spChg>
        <pc:spChg chg="add mod">
          <ac:chgData name="中野 潤平" userId="f550d8ead926d71f" providerId="LiveId" clId="{87CC1B09-9693-47C0-8019-A601C0CA3D49}" dt="2022-02-14T06:02:23.983" v="3671" actId="113"/>
          <ac:spMkLst>
            <pc:docMk/>
            <pc:sldMk cId="3009728662" sldId="262"/>
            <ac:spMk id="6" creationId="{7CAADED4-0A75-46B0-9B4D-79EB9DE77C11}"/>
          </ac:spMkLst>
        </pc:spChg>
        <pc:spChg chg="add mod">
          <ac:chgData name="中野 潤平" userId="f550d8ead926d71f" providerId="LiveId" clId="{87CC1B09-9693-47C0-8019-A601C0CA3D49}" dt="2022-02-14T06:02:21.307" v="3670" actId="113"/>
          <ac:spMkLst>
            <pc:docMk/>
            <pc:sldMk cId="3009728662" sldId="262"/>
            <ac:spMk id="7" creationId="{43C7363B-8EA8-4589-9A17-5A5A1D8DE4DA}"/>
          </ac:spMkLst>
        </pc:spChg>
        <pc:spChg chg="mod">
          <ac:chgData name="中野 潤平" userId="f550d8ead926d71f" providerId="LiveId" clId="{87CC1B09-9693-47C0-8019-A601C0CA3D49}" dt="2022-02-15T11:32:39.926" v="7140" actId="14100"/>
          <ac:spMkLst>
            <pc:docMk/>
            <pc:sldMk cId="3009728662" sldId="262"/>
            <ac:spMk id="8" creationId="{4BD502E2-57FA-4406-8A0C-B5B2D4C3B45A}"/>
          </ac:spMkLst>
        </pc:spChg>
        <pc:spChg chg="add del mod">
          <ac:chgData name="中野 潤平" userId="f550d8ead926d71f" providerId="LiveId" clId="{87CC1B09-9693-47C0-8019-A601C0CA3D49}" dt="2022-02-13T23:19:59.131" v="977" actId="478"/>
          <ac:spMkLst>
            <pc:docMk/>
            <pc:sldMk cId="3009728662" sldId="262"/>
            <ac:spMk id="8" creationId="{8E3C7ED1-20D5-4134-A326-71A8003DBC69}"/>
          </ac:spMkLst>
        </pc:spChg>
        <pc:spChg chg="add del mod">
          <ac:chgData name="中野 潤平" userId="f550d8ead926d71f" providerId="LiveId" clId="{87CC1B09-9693-47C0-8019-A601C0CA3D49}" dt="2022-02-13T23:19:57.426" v="976" actId="478"/>
          <ac:spMkLst>
            <pc:docMk/>
            <pc:sldMk cId="3009728662" sldId="262"/>
            <ac:spMk id="9" creationId="{19E87589-0879-4E3A-9AA7-85A5D1065DB7}"/>
          </ac:spMkLst>
        </pc:spChg>
        <pc:spChg chg="add mod">
          <ac:chgData name="中野 潤平" userId="f550d8ead926d71f" providerId="LiveId" clId="{87CC1B09-9693-47C0-8019-A601C0CA3D49}" dt="2022-02-15T09:19:49.177" v="6516" actId="1076"/>
          <ac:spMkLst>
            <pc:docMk/>
            <pc:sldMk cId="3009728662" sldId="262"/>
            <ac:spMk id="9" creationId="{FFBC360D-BDEB-4AF2-943C-051CF1A71B4B}"/>
          </ac:spMkLst>
        </pc:spChg>
        <pc:spChg chg="add del mod">
          <ac:chgData name="中野 潤平" userId="f550d8ead926d71f" providerId="LiveId" clId="{87CC1B09-9693-47C0-8019-A601C0CA3D49}" dt="2022-02-15T09:18:19.231" v="6433" actId="478"/>
          <ac:spMkLst>
            <pc:docMk/>
            <pc:sldMk cId="3009728662" sldId="262"/>
            <ac:spMk id="10" creationId="{B56948FD-44C3-4727-94D3-A981679FFFDA}"/>
          </ac:spMkLst>
        </pc:spChg>
      </pc:sldChg>
      <pc:sldChg chg="addSp delSp modSp new mod setBg addAnim delAnim modNotesTx">
        <pc:chgData name="中野 潤平" userId="f550d8ead926d71f" providerId="LiveId" clId="{87CC1B09-9693-47C0-8019-A601C0CA3D49}" dt="2022-02-17T16:57:11.621" v="12306" actId="20577"/>
        <pc:sldMkLst>
          <pc:docMk/>
          <pc:sldMk cId="3194361168" sldId="263"/>
        </pc:sldMkLst>
        <pc:spChg chg="mod">
          <ac:chgData name="中野 潤平" userId="f550d8ead926d71f" providerId="LiveId" clId="{87CC1B09-9693-47C0-8019-A601C0CA3D49}" dt="2022-02-15T13:08:08.375" v="7695" actId="20577"/>
          <ac:spMkLst>
            <pc:docMk/>
            <pc:sldMk cId="3194361168" sldId="263"/>
            <ac:spMk id="2" creationId="{B3928DA2-AB88-42FE-A325-1539D9A9EED0}"/>
          </ac:spMkLst>
        </pc:spChg>
        <pc:spChg chg="add mod">
          <ac:chgData name="中野 潤平" userId="f550d8ead926d71f" providerId="LiveId" clId="{87CC1B09-9693-47C0-8019-A601C0CA3D49}" dt="2022-02-15T13:04:23.211" v="7690" actId="14100"/>
          <ac:spMkLst>
            <pc:docMk/>
            <pc:sldMk cId="3194361168" sldId="263"/>
            <ac:spMk id="3" creationId="{F24456B3-2789-4C67-A981-F3A83CCC691F}"/>
          </ac:spMkLst>
        </pc:spChg>
        <pc:spChg chg="add del mod">
          <ac:chgData name="中野 潤平" userId="f550d8ead926d71f" providerId="LiveId" clId="{87CC1B09-9693-47C0-8019-A601C0CA3D49}" dt="2022-02-13T23:35:04.484" v="1011" actId="478"/>
          <ac:spMkLst>
            <pc:docMk/>
            <pc:sldMk cId="3194361168" sldId="263"/>
            <ac:spMk id="5" creationId="{72C88B65-62FD-4326-8D29-48110C4E1A07}"/>
          </ac:spMkLst>
        </pc:spChg>
        <pc:spChg chg="mod">
          <ac:chgData name="中野 潤平" userId="f550d8ead926d71f" providerId="LiveId" clId="{87CC1B09-9693-47C0-8019-A601C0CA3D49}" dt="2022-02-15T11:33:39.659" v="7154" actId="14100"/>
          <ac:spMkLst>
            <pc:docMk/>
            <pc:sldMk cId="3194361168" sldId="263"/>
            <ac:spMk id="6" creationId="{F40B3373-DC0E-4F28-B268-9DEAE6DE4B4A}"/>
          </ac:spMkLst>
        </pc:spChg>
        <pc:spChg chg="add del mod">
          <ac:chgData name="中野 潤平" userId="f550d8ead926d71f" providerId="LiveId" clId="{87CC1B09-9693-47C0-8019-A601C0CA3D49}" dt="2022-02-14T04:53:17.345" v="1475" actId="478"/>
          <ac:spMkLst>
            <pc:docMk/>
            <pc:sldMk cId="3194361168" sldId="263"/>
            <ac:spMk id="8" creationId="{DD6F6940-3A88-459D-929E-D6F1E279E13D}"/>
          </ac:spMkLst>
        </pc:spChg>
        <pc:spChg chg="add del">
          <ac:chgData name="中野 潤平" userId="f550d8ead926d71f" providerId="LiveId" clId="{87CC1B09-9693-47C0-8019-A601C0CA3D49}" dt="2022-02-13T23:34:02.692" v="985" actId="26606"/>
          <ac:spMkLst>
            <pc:docMk/>
            <pc:sldMk cId="3194361168" sldId="263"/>
            <ac:spMk id="9" creationId="{CD333CBE-B699-4E3B-9F45-C045F773434F}"/>
          </ac:spMkLst>
        </pc:spChg>
        <pc:spChg chg="add del">
          <ac:chgData name="中野 潤平" userId="f550d8ead926d71f" providerId="LiveId" clId="{87CC1B09-9693-47C0-8019-A601C0CA3D49}" dt="2022-02-13T23:34:02.692" v="985" actId="26606"/>
          <ac:spMkLst>
            <pc:docMk/>
            <pc:sldMk cId="3194361168" sldId="263"/>
            <ac:spMk id="11" creationId="{FCA118C4-32A6-466D-8453-BA738103A062}"/>
          </ac:spMkLst>
        </pc:spChg>
        <pc:graphicFrameChg chg="add mod modGraphic">
          <ac:chgData name="中野 潤平" userId="f550d8ead926d71f" providerId="LiveId" clId="{87CC1B09-9693-47C0-8019-A601C0CA3D49}" dt="2022-02-16T06:22:54.900" v="11260" actId="113"/>
          <ac:graphicFrameMkLst>
            <pc:docMk/>
            <pc:sldMk cId="3194361168" sldId="263"/>
            <ac:graphicFrameMk id="8" creationId="{BCC64E9A-00FD-49B9-8C73-7F056FFA6F15}"/>
          </ac:graphicFrameMkLst>
        </pc:graphicFrameChg>
        <pc:picChg chg="add del mod modCrop">
          <ac:chgData name="中野 潤平" userId="f550d8ead926d71f" providerId="LiveId" clId="{87CC1B09-9693-47C0-8019-A601C0CA3D49}" dt="2022-02-13T23:35:05.970" v="1012" actId="478"/>
          <ac:picMkLst>
            <pc:docMk/>
            <pc:sldMk cId="3194361168" sldId="263"/>
            <ac:picMk id="4" creationId="{E73DE89B-A778-4D86-84AD-1A007101D8EE}"/>
          </ac:picMkLst>
        </pc:picChg>
        <pc:picChg chg="add mod">
          <ac:chgData name="中野 潤平" userId="f550d8ead926d71f" providerId="LiveId" clId="{87CC1B09-9693-47C0-8019-A601C0CA3D49}" dt="2022-02-14T05:37:49.529" v="2068" actId="1076"/>
          <ac:picMkLst>
            <pc:docMk/>
            <pc:sldMk cId="3194361168" sldId="263"/>
            <ac:picMk id="5" creationId="{727CBBEC-FF77-4B20-B27A-AABB515F140F}"/>
          </ac:picMkLst>
        </pc:picChg>
        <pc:picChg chg="add del mod ord modCrop">
          <ac:chgData name="中野 潤平" userId="f550d8ead926d71f" providerId="LiveId" clId="{87CC1B09-9693-47C0-8019-A601C0CA3D49}" dt="2022-02-15T12:43:40.664" v="7403" actId="478"/>
          <ac:picMkLst>
            <pc:docMk/>
            <pc:sldMk cId="3194361168" sldId="263"/>
            <ac:picMk id="7" creationId="{9B88BE02-DC51-43F7-95BE-20648D7819C1}"/>
          </ac:picMkLst>
        </pc:picChg>
        <pc:picChg chg="add del mod">
          <ac:chgData name="中野 潤平" userId="f550d8ead926d71f" providerId="LiveId" clId="{87CC1B09-9693-47C0-8019-A601C0CA3D49}" dt="2022-02-13T23:41:13.201" v="1238" actId="21"/>
          <ac:picMkLst>
            <pc:docMk/>
            <pc:sldMk cId="3194361168" sldId="263"/>
            <ac:picMk id="12" creationId="{EFC66F5F-C54E-4783-84C0-2370FCF6ACF2}"/>
          </ac:picMkLst>
        </pc:picChg>
      </pc:sldChg>
      <pc:sldChg chg="addSp delSp modSp new mod modNotesTx">
        <pc:chgData name="中野 潤平" userId="f550d8ead926d71f" providerId="LiveId" clId="{87CC1B09-9693-47C0-8019-A601C0CA3D49}" dt="2022-02-17T17:18:15.725" v="12386" actId="20577"/>
        <pc:sldMkLst>
          <pc:docMk/>
          <pc:sldMk cId="2011602881" sldId="264"/>
        </pc:sldMkLst>
        <pc:spChg chg="mod">
          <ac:chgData name="中野 潤平" userId="f550d8ead926d71f" providerId="LiveId" clId="{87CC1B09-9693-47C0-8019-A601C0CA3D49}" dt="2022-02-14T05:02:21.816" v="1615" actId="1076"/>
          <ac:spMkLst>
            <pc:docMk/>
            <pc:sldMk cId="2011602881" sldId="264"/>
            <ac:spMk id="2" creationId="{3D23D7CF-F742-4D3A-9D6A-B8331A28D241}"/>
          </ac:spMkLst>
        </pc:spChg>
        <pc:spChg chg="add mod">
          <ac:chgData name="中野 潤平" userId="f550d8ead926d71f" providerId="LiveId" clId="{87CC1B09-9693-47C0-8019-A601C0CA3D49}" dt="2022-02-15T13:26:52.363" v="7891"/>
          <ac:spMkLst>
            <pc:docMk/>
            <pc:sldMk cId="2011602881" sldId="264"/>
            <ac:spMk id="3" creationId="{8D9683FD-D779-4DF9-9327-01D1A013C14F}"/>
          </ac:spMkLst>
        </pc:spChg>
        <pc:spChg chg="mod">
          <ac:chgData name="中野 潤平" userId="f550d8ead926d71f" providerId="LiveId" clId="{87CC1B09-9693-47C0-8019-A601C0CA3D49}" dt="2022-02-15T11:33:42.787" v="7155" actId="14100"/>
          <ac:spMkLst>
            <pc:docMk/>
            <pc:sldMk cId="2011602881" sldId="264"/>
            <ac:spMk id="4" creationId="{59EA9D0C-72EB-4991-BF62-36B51B8721A2}"/>
          </ac:spMkLst>
        </pc:spChg>
        <pc:spChg chg="add del">
          <ac:chgData name="中野 潤平" userId="f550d8ead926d71f" providerId="LiveId" clId="{87CC1B09-9693-47C0-8019-A601C0CA3D49}" dt="2022-02-14T04:56:17.248" v="1480" actId="22"/>
          <ac:spMkLst>
            <pc:docMk/>
            <pc:sldMk cId="2011602881" sldId="264"/>
            <ac:spMk id="4" creationId="{E76367FF-BAAE-45FA-9B51-965DB26C716C}"/>
          </ac:spMkLst>
        </pc:spChg>
        <pc:spChg chg="add del mod">
          <ac:chgData name="中野 潤平" userId="f550d8ead926d71f" providerId="LiveId" clId="{87CC1B09-9693-47C0-8019-A601C0CA3D49}" dt="2022-02-14T04:58:41.588" v="1508" actId="478"/>
          <ac:spMkLst>
            <pc:docMk/>
            <pc:sldMk cId="2011602881" sldId="264"/>
            <ac:spMk id="6" creationId="{C1C851DC-C6E2-4C98-A517-45877C5E01BE}"/>
          </ac:spMkLst>
        </pc:spChg>
        <pc:spChg chg="add mod">
          <ac:chgData name="中野 潤平" userId="f550d8ead926d71f" providerId="LiveId" clId="{87CC1B09-9693-47C0-8019-A601C0CA3D49}" dt="2022-02-14T06:14:58.666" v="4674" actId="20577"/>
          <ac:spMkLst>
            <pc:docMk/>
            <pc:sldMk cId="2011602881" sldId="264"/>
            <ac:spMk id="7" creationId="{CEA42783-CC23-4557-8A58-11848E014E99}"/>
          </ac:spMkLst>
        </pc:spChg>
        <pc:spChg chg="add mod">
          <ac:chgData name="中野 潤平" userId="f550d8ead926d71f" providerId="LiveId" clId="{87CC1B09-9693-47C0-8019-A601C0CA3D49}" dt="2022-02-14T06:14:54.042" v="4663" actId="113"/>
          <ac:spMkLst>
            <pc:docMk/>
            <pc:sldMk cId="2011602881" sldId="264"/>
            <ac:spMk id="8" creationId="{26A3CA47-3977-4372-AE5F-4366A78BE1B7}"/>
          </ac:spMkLst>
        </pc:spChg>
        <pc:spChg chg="add mod">
          <ac:chgData name="中野 潤平" userId="f550d8ead926d71f" providerId="LiveId" clId="{87CC1B09-9693-47C0-8019-A601C0CA3D49}" dt="2022-02-14T06:14:51.696" v="4662" actId="113"/>
          <ac:spMkLst>
            <pc:docMk/>
            <pc:sldMk cId="2011602881" sldId="264"/>
            <ac:spMk id="9" creationId="{FFD699A5-87B4-4440-9787-11FE85F9B4CC}"/>
          </ac:spMkLst>
        </pc:spChg>
        <pc:spChg chg="add mod">
          <ac:chgData name="中野 潤平" userId="f550d8ead926d71f" providerId="LiveId" clId="{87CC1B09-9693-47C0-8019-A601C0CA3D49}" dt="2022-02-14T06:14:49.832" v="4661" actId="113"/>
          <ac:spMkLst>
            <pc:docMk/>
            <pc:sldMk cId="2011602881" sldId="264"/>
            <ac:spMk id="10" creationId="{D5393B18-86DF-4252-AAE1-F5A26708E3DD}"/>
          </ac:spMkLst>
        </pc:spChg>
        <pc:spChg chg="add mod">
          <ac:chgData name="中野 潤平" userId="f550d8ead926d71f" providerId="LiveId" clId="{87CC1B09-9693-47C0-8019-A601C0CA3D49}" dt="2022-02-14T04:59:34.209" v="1516" actId="14100"/>
          <ac:spMkLst>
            <pc:docMk/>
            <pc:sldMk cId="2011602881" sldId="264"/>
            <ac:spMk id="11" creationId="{70FEA87D-936B-495C-8740-537C9BB4F041}"/>
          </ac:spMkLst>
        </pc:spChg>
        <pc:spChg chg="add mod">
          <ac:chgData name="中野 潤平" userId="f550d8ead926d71f" providerId="LiveId" clId="{87CC1B09-9693-47C0-8019-A601C0CA3D49}" dt="2022-02-14T05:00:42.678" v="1554" actId="207"/>
          <ac:spMkLst>
            <pc:docMk/>
            <pc:sldMk cId="2011602881" sldId="264"/>
            <ac:spMk id="12" creationId="{5D81E371-6219-4BD5-BB63-2186A8A7C791}"/>
          </ac:spMkLst>
        </pc:spChg>
        <pc:spChg chg="add mod">
          <ac:chgData name="中野 潤平" userId="f550d8ead926d71f" providerId="LiveId" clId="{87CC1B09-9693-47C0-8019-A601C0CA3D49}" dt="2022-02-14T05:01:12.779" v="1597" actId="1076"/>
          <ac:spMkLst>
            <pc:docMk/>
            <pc:sldMk cId="2011602881" sldId="264"/>
            <ac:spMk id="13" creationId="{AA013DC1-6575-4E76-8C25-D124084AD470}"/>
          </ac:spMkLst>
        </pc:spChg>
        <pc:spChg chg="add mod">
          <ac:chgData name="中野 潤平" userId="f550d8ead926d71f" providerId="LiveId" clId="{87CC1B09-9693-47C0-8019-A601C0CA3D49}" dt="2022-02-14T06:18:30.900" v="4860" actId="14100"/>
          <ac:spMkLst>
            <pc:docMk/>
            <pc:sldMk cId="2011602881" sldId="264"/>
            <ac:spMk id="14" creationId="{DFF3B5AB-B8DF-4A5C-9E3A-0194175744BA}"/>
          </ac:spMkLst>
        </pc:spChg>
      </pc:sldChg>
      <pc:sldChg chg="addSp delSp modSp new mod modNotesTx">
        <pc:chgData name="中野 潤平" userId="f550d8ead926d71f" providerId="LiveId" clId="{87CC1B09-9693-47C0-8019-A601C0CA3D49}" dt="2022-02-17T17:17:50.880" v="12353" actId="20577"/>
        <pc:sldMkLst>
          <pc:docMk/>
          <pc:sldMk cId="1249343683" sldId="265"/>
        </pc:sldMkLst>
        <pc:spChg chg="mod">
          <ac:chgData name="中野 潤平" userId="f550d8ead926d71f" providerId="LiveId" clId="{87CC1B09-9693-47C0-8019-A601C0CA3D49}" dt="2022-02-13T07:08:29.878" v="514" actId="20577"/>
          <ac:spMkLst>
            <pc:docMk/>
            <pc:sldMk cId="1249343683" sldId="265"/>
            <ac:spMk id="2" creationId="{B388088D-BEC3-43E4-8487-1021C4D8989F}"/>
          </ac:spMkLst>
        </pc:spChg>
        <pc:spChg chg="add del mod ord">
          <ac:chgData name="中野 潤平" userId="f550d8ead926d71f" providerId="LiveId" clId="{87CC1B09-9693-47C0-8019-A601C0CA3D49}" dt="2022-02-15T13:18:54.884" v="7740" actId="478"/>
          <ac:spMkLst>
            <pc:docMk/>
            <pc:sldMk cId="1249343683" sldId="265"/>
            <ac:spMk id="3" creationId="{ABFB5501-3F57-4782-ADC0-019304AE6FD1}"/>
          </ac:spMkLst>
        </pc:spChg>
        <pc:spChg chg="add del mod">
          <ac:chgData name="中野 潤平" userId="f550d8ead926d71f" providerId="LiveId" clId="{87CC1B09-9693-47C0-8019-A601C0CA3D49}" dt="2022-02-14T05:04:51.347" v="1619" actId="478"/>
          <ac:spMkLst>
            <pc:docMk/>
            <pc:sldMk cId="1249343683" sldId="265"/>
            <ac:spMk id="3" creationId="{CA2F36AC-4382-4570-86D4-014197860879}"/>
          </ac:spMkLst>
        </pc:spChg>
        <pc:spChg chg="add del mod">
          <ac:chgData name="中野 潤平" userId="f550d8ead926d71f" providerId="LiveId" clId="{87CC1B09-9693-47C0-8019-A601C0CA3D49}" dt="2022-02-15T13:20:35.520" v="7784" actId="478"/>
          <ac:spMkLst>
            <pc:docMk/>
            <pc:sldMk cId="1249343683" sldId="265"/>
            <ac:spMk id="4" creationId="{244499E8-83A5-4682-9809-7B60A148370B}"/>
          </ac:spMkLst>
        </pc:spChg>
        <pc:spChg chg="add del mod">
          <ac:chgData name="中野 潤平" userId="f550d8ead926d71f" providerId="LiveId" clId="{87CC1B09-9693-47C0-8019-A601C0CA3D49}" dt="2022-02-15T13:21:10.997" v="7790" actId="1076"/>
          <ac:spMkLst>
            <pc:docMk/>
            <pc:sldMk cId="1249343683" sldId="265"/>
            <ac:spMk id="5" creationId="{4670CC9F-07F5-40C3-A04A-46A8063308BA}"/>
          </ac:spMkLst>
        </pc:spChg>
        <pc:spChg chg="add del mod">
          <ac:chgData name="中野 潤平" userId="f550d8ead926d71f" providerId="LiveId" clId="{87CC1B09-9693-47C0-8019-A601C0CA3D49}" dt="2022-02-15T13:18:25.513" v="7710" actId="478"/>
          <ac:spMkLst>
            <pc:docMk/>
            <pc:sldMk cId="1249343683" sldId="265"/>
            <ac:spMk id="6" creationId="{CFD0BB74-E06B-4F1E-97A7-9AFCEB978BC8}"/>
          </ac:spMkLst>
        </pc:spChg>
        <pc:spChg chg="add mod">
          <ac:chgData name="中野 潤平" userId="f550d8ead926d71f" providerId="LiveId" clId="{87CC1B09-9693-47C0-8019-A601C0CA3D49}" dt="2022-02-16T03:59:54.996" v="10882" actId="113"/>
          <ac:spMkLst>
            <pc:docMk/>
            <pc:sldMk cId="1249343683" sldId="265"/>
            <ac:spMk id="7" creationId="{29B0A0C9-65F2-45A1-B008-3365D0706E4D}"/>
          </ac:spMkLst>
        </pc:spChg>
        <pc:spChg chg="add del mod">
          <ac:chgData name="中野 潤平" userId="f550d8ead926d71f" providerId="LiveId" clId="{87CC1B09-9693-47C0-8019-A601C0CA3D49}" dt="2022-02-14T05:06:06.903" v="1630" actId="478"/>
          <ac:spMkLst>
            <pc:docMk/>
            <pc:sldMk cId="1249343683" sldId="265"/>
            <ac:spMk id="7" creationId="{8CA32629-20D1-4881-B78C-3DB8CD7C6EE4}"/>
          </ac:spMkLst>
        </pc:spChg>
        <pc:spChg chg="add mod">
          <ac:chgData name="中野 潤平" userId="f550d8ead926d71f" providerId="LiveId" clId="{87CC1B09-9693-47C0-8019-A601C0CA3D49}" dt="2022-02-15T13:23:59.776" v="7869" actId="1076"/>
          <ac:spMkLst>
            <pc:docMk/>
            <pc:sldMk cId="1249343683" sldId="265"/>
            <ac:spMk id="8" creationId="{86FEE15B-389A-4D5D-8246-A2C754AF1B07}"/>
          </ac:spMkLst>
        </pc:spChg>
        <pc:spChg chg="add del mod">
          <ac:chgData name="中野 潤平" userId="f550d8ead926d71f" providerId="LiveId" clId="{87CC1B09-9693-47C0-8019-A601C0CA3D49}" dt="2022-02-15T13:20:06.325" v="7775" actId="478"/>
          <ac:spMkLst>
            <pc:docMk/>
            <pc:sldMk cId="1249343683" sldId="265"/>
            <ac:spMk id="9" creationId="{5C19DB7C-2027-486D-AC07-F0E5D65D2FC5}"/>
          </ac:spMkLst>
        </pc:spChg>
        <pc:spChg chg="mod">
          <ac:chgData name="中野 潤平" userId="f550d8ead926d71f" providerId="LiveId" clId="{87CC1B09-9693-47C0-8019-A601C0CA3D49}" dt="2022-02-15T11:33:45.719" v="7156" actId="14100"/>
          <ac:spMkLst>
            <pc:docMk/>
            <pc:sldMk cId="1249343683" sldId="265"/>
            <ac:spMk id="10" creationId="{375B65A5-D40E-4585-8DD9-749B888C3F95}"/>
          </ac:spMkLst>
        </pc:spChg>
        <pc:spChg chg="add del mod">
          <ac:chgData name="中野 潤平" userId="f550d8ead926d71f" providerId="LiveId" clId="{87CC1B09-9693-47C0-8019-A601C0CA3D49}" dt="2022-02-14T05:07:25.472" v="1658" actId="478"/>
          <ac:spMkLst>
            <pc:docMk/>
            <pc:sldMk cId="1249343683" sldId="265"/>
            <ac:spMk id="10" creationId="{B28F1D08-F269-4D08-BBBC-021596567964}"/>
          </ac:spMkLst>
        </pc:spChg>
        <pc:spChg chg="add del mod">
          <ac:chgData name="中野 潤平" userId="f550d8ead926d71f" providerId="LiveId" clId="{87CC1B09-9693-47C0-8019-A601C0CA3D49}" dt="2022-02-15T13:18:25.513" v="7710" actId="478"/>
          <ac:spMkLst>
            <pc:docMk/>
            <pc:sldMk cId="1249343683" sldId="265"/>
            <ac:spMk id="11" creationId="{4CC3310A-B09B-4230-A76A-5A341DA255C6}"/>
          </ac:spMkLst>
        </pc:spChg>
        <pc:spChg chg="add mod">
          <ac:chgData name="中野 潤平" userId="f550d8ead926d71f" providerId="LiveId" clId="{87CC1B09-9693-47C0-8019-A601C0CA3D49}" dt="2022-02-16T03:59:59.837" v="10884" actId="113"/>
          <ac:spMkLst>
            <pc:docMk/>
            <pc:sldMk cId="1249343683" sldId="265"/>
            <ac:spMk id="12" creationId="{8738DE74-AE4C-4ED4-A657-75725D7CC0AE}"/>
          </ac:spMkLst>
        </pc:spChg>
        <pc:spChg chg="add mod">
          <ac:chgData name="中野 潤平" userId="f550d8ead926d71f" providerId="LiveId" clId="{87CC1B09-9693-47C0-8019-A601C0CA3D49}" dt="2022-02-15T13:23:59.776" v="7869" actId="1076"/>
          <ac:spMkLst>
            <pc:docMk/>
            <pc:sldMk cId="1249343683" sldId="265"/>
            <ac:spMk id="13" creationId="{29871C91-6750-4CDE-86D8-9CAAB2EA6F64}"/>
          </ac:spMkLst>
        </pc:spChg>
        <pc:spChg chg="add mod">
          <ac:chgData name="中野 潤平" userId="f550d8ead926d71f" providerId="LiveId" clId="{87CC1B09-9693-47C0-8019-A601C0CA3D49}" dt="2022-02-15T13:21:10.997" v="7790" actId="1076"/>
          <ac:spMkLst>
            <pc:docMk/>
            <pc:sldMk cId="1249343683" sldId="265"/>
            <ac:spMk id="14" creationId="{E7CBEF86-8F1C-4183-9590-F04424D3386A}"/>
          </ac:spMkLst>
        </pc:spChg>
        <pc:spChg chg="add mod">
          <ac:chgData name="中野 潤平" userId="f550d8ead926d71f" providerId="LiveId" clId="{87CC1B09-9693-47C0-8019-A601C0CA3D49}" dt="2022-02-16T06:43:58.836" v="11602" actId="20577"/>
          <ac:spMkLst>
            <pc:docMk/>
            <pc:sldMk cId="1249343683" sldId="265"/>
            <ac:spMk id="15" creationId="{772A5004-BD11-49A0-8468-CB95E3CE1FB8}"/>
          </ac:spMkLst>
        </pc:spChg>
        <pc:spChg chg="add mod">
          <ac:chgData name="中野 潤平" userId="f550d8ead926d71f" providerId="LiveId" clId="{87CC1B09-9693-47C0-8019-A601C0CA3D49}" dt="2022-02-16T03:59:57.029" v="10883" actId="113"/>
          <ac:spMkLst>
            <pc:docMk/>
            <pc:sldMk cId="1249343683" sldId="265"/>
            <ac:spMk id="16" creationId="{8D3DE563-D037-4481-B809-EFFF5CF55A96}"/>
          </ac:spMkLst>
        </pc:spChg>
        <pc:spChg chg="add del mod">
          <ac:chgData name="中野 潤平" userId="f550d8ead926d71f" providerId="LiveId" clId="{87CC1B09-9693-47C0-8019-A601C0CA3D49}" dt="2022-02-17T16:55:21.001" v="12224" actId="478"/>
          <ac:spMkLst>
            <pc:docMk/>
            <pc:sldMk cId="1249343683" sldId="265"/>
            <ac:spMk id="17" creationId="{0E643EFB-9A00-4670-B5EE-811F17ABB27B}"/>
          </ac:spMkLst>
        </pc:spChg>
        <pc:spChg chg="add mod">
          <ac:chgData name="中野 潤平" userId="f550d8ead926d71f" providerId="LiveId" clId="{87CC1B09-9693-47C0-8019-A601C0CA3D49}" dt="2022-02-17T16:55:34.104" v="12228" actId="14100"/>
          <ac:spMkLst>
            <pc:docMk/>
            <pc:sldMk cId="1249343683" sldId="265"/>
            <ac:spMk id="18" creationId="{DF3350E9-FF82-41D5-92A0-C178889B7847}"/>
          </ac:spMkLst>
        </pc:spChg>
      </pc:sldChg>
      <pc:sldChg chg="add del">
        <pc:chgData name="中野 潤平" userId="f550d8ead926d71f" providerId="LiveId" clId="{87CC1B09-9693-47C0-8019-A601C0CA3D49}" dt="2022-02-13T11:12:47.577" v="592" actId="47"/>
        <pc:sldMkLst>
          <pc:docMk/>
          <pc:sldMk cId="2626892730" sldId="266"/>
        </pc:sldMkLst>
      </pc:sldChg>
      <pc:sldChg chg="addSp delSp modSp add del mod modShow modNotesTx">
        <pc:chgData name="中野 潤平" userId="f550d8ead926d71f" providerId="LiveId" clId="{87CC1B09-9693-47C0-8019-A601C0CA3D49}" dt="2022-02-15T08:00:31.844" v="5842" actId="2696"/>
        <pc:sldMkLst>
          <pc:docMk/>
          <pc:sldMk cId="2203934761" sldId="267"/>
        </pc:sldMkLst>
        <pc:spChg chg="mod">
          <ac:chgData name="中野 潤平" userId="f550d8ead926d71f" providerId="LiveId" clId="{87CC1B09-9693-47C0-8019-A601C0CA3D49}" dt="2022-02-14T05:30:59.307" v="2000" actId="20577"/>
          <ac:spMkLst>
            <pc:docMk/>
            <pc:sldMk cId="2203934761" sldId="267"/>
            <ac:spMk id="2" creationId="{128A791A-6805-4401-BC02-BC6656D5DAB2}"/>
          </ac:spMkLst>
        </pc:spChg>
        <pc:spChg chg="mod">
          <ac:chgData name="中野 潤平" userId="f550d8ead926d71f" providerId="LiveId" clId="{87CC1B09-9693-47C0-8019-A601C0CA3D49}" dt="2022-02-14T05:16:45.217" v="1782" actId="6549"/>
          <ac:spMkLst>
            <pc:docMk/>
            <pc:sldMk cId="2203934761" sldId="267"/>
            <ac:spMk id="4" creationId="{71085550-EA16-4653-AE5A-C14FA1DDFC6D}"/>
          </ac:spMkLst>
        </pc:spChg>
        <pc:picChg chg="add mod modCrop">
          <ac:chgData name="中野 潤平" userId="f550d8ead926d71f" providerId="LiveId" clId="{87CC1B09-9693-47C0-8019-A601C0CA3D49}" dt="2022-02-14T05:17:01.399" v="1785" actId="1076"/>
          <ac:picMkLst>
            <pc:docMk/>
            <pc:sldMk cId="2203934761" sldId="267"/>
            <ac:picMk id="3" creationId="{85ECB63C-29BF-49F9-B854-AF1C5483CF54}"/>
          </ac:picMkLst>
        </pc:picChg>
        <pc:picChg chg="del mod">
          <ac:chgData name="中野 潤平" userId="f550d8ead926d71f" providerId="LiveId" clId="{87CC1B09-9693-47C0-8019-A601C0CA3D49}" dt="2022-02-13T11:08:00.681" v="543" actId="478"/>
          <ac:picMkLst>
            <pc:docMk/>
            <pc:sldMk cId="2203934761" sldId="267"/>
            <ac:picMk id="5" creationId="{7F3525A3-AD67-477B-B0C2-B5D13B996522}"/>
          </ac:picMkLst>
        </pc:picChg>
      </pc:sldChg>
      <pc:sldChg chg="addSp modSp add del mod modShow modNotesTx">
        <pc:chgData name="中野 潤平" userId="f550d8ead926d71f" providerId="LiveId" clId="{87CC1B09-9693-47C0-8019-A601C0CA3D49}" dt="2022-02-15T08:00:34.868" v="5843" actId="2696"/>
        <pc:sldMkLst>
          <pc:docMk/>
          <pc:sldMk cId="362934216" sldId="268"/>
        </pc:sldMkLst>
        <pc:spChg chg="mod">
          <ac:chgData name="中野 潤平" userId="f550d8ead926d71f" providerId="LiveId" clId="{87CC1B09-9693-47C0-8019-A601C0CA3D49}" dt="2022-02-14T05:30:56.309" v="1999" actId="20577"/>
          <ac:spMkLst>
            <pc:docMk/>
            <pc:sldMk cId="362934216" sldId="268"/>
            <ac:spMk id="2" creationId="{128A791A-6805-4401-BC02-BC6656D5DAB2}"/>
          </ac:spMkLst>
        </pc:spChg>
        <pc:spChg chg="mod">
          <ac:chgData name="中野 潤平" userId="f550d8ead926d71f" providerId="LiveId" clId="{87CC1B09-9693-47C0-8019-A601C0CA3D49}" dt="2022-02-14T05:20:07.435" v="1809" actId="6549"/>
          <ac:spMkLst>
            <pc:docMk/>
            <pc:sldMk cId="362934216" sldId="268"/>
            <ac:spMk id="4" creationId="{71085550-EA16-4653-AE5A-C14FA1DDFC6D}"/>
          </ac:spMkLst>
        </pc:spChg>
        <pc:picChg chg="add mod">
          <ac:chgData name="中野 潤平" userId="f550d8ead926d71f" providerId="LiveId" clId="{87CC1B09-9693-47C0-8019-A601C0CA3D49}" dt="2022-02-14T05:20:20.684" v="1812" actId="1076"/>
          <ac:picMkLst>
            <pc:docMk/>
            <pc:sldMk cId="362934216" sldId="268"/>
            <ac:picMk id="3" creationId="{C0BE4C83-59F4-40CD-A9E5-5012BC3B8492}"/>
          </ac:picMkLst>
        </pc:picChg>
      </pc:sldChg>
      <pc:sldChg chg="addSp delSp modSp add del mod ord modShow modNotesTx">
        <pc:chgData name="中野 潤平" userId="f550d8ead926d71f" providerId="LiveId" clId="{87CC1B09-9693-47C0-8019-A601C0CA3D49}" dt="2022-02-15T08:00:27.622" v="5841" actId="2696"/>
        <pc:sldMkLst>
          <pc:docMk/>
          <pc:sldMk cId="1536453772" sldId="269"/>
        </pc:sldMkLst>
        <pc:spChg chg="mod">
          <ac:chgData name="中野 潤平" userId="f550d8ead926d71f" providerId="LiveId" clId="{87CC1B09-9693-47C0-8019-A601C0CA3D49}" dt="2022-02-13T22:35:16.544" v="649" actId="20577"/>
          <ac:spMkLst>
            <pc:docMk/>
            <pc:sldMk cId="1536453772" sldId="269"/>
            <ac:spMk id="2" creationId="{A979DF52-2657-4484-921D-CABCD18E2AD2}"/>
          </ac:spMkLst>
        </pc:spChg>
        <pc:spChg chg="del">
          <ac:chgData name="中野 潤平" userId="f550d8ead926d71f" providerId="LiveId" clId="{87CC1B09-9693-47C0-8019-A601C0CA3D49}" dt="2022-02-13T22:35:35.876" v="650" actId="478"/>
          <ac:spMkLst>
            <pc:docMk/>
            <pc:sldMk cId="1536453772" sldId="269"/>
            <ac:spMk id="3" creationId="{6ECAF98F-0750-48E9-B0A0-766EADAFC710}"/>
          </ac:spMkLst>
        </pc:spChg>
        <pc:spChg chg="del">
          <ac:chgData name="中野 潤平" userId="f550d8ead926d71f" providerId="LiveId" clId="{87CC1B09-9693-47C0-8019-A601C0CA3D49}" dt="2022-02-13T22:35:35.876" v="650" actId="478"/>
          <ac:spMkLst>
            <pc:docMk/>
            <pc:sldMk cId="1536453772" sldId="269"/>
            <ac:spMk id="4" creationId="{4827DB17-D8B5-4DC2-82C6-B23EE08A2FA1}"/>
          </ac:spMkLst>
        </pc:spChg>
        <pc:spChg chg="del">
          <ac:chgData name="中野 潤平" userId="f550d8ead926d71f" providerId="LiveId" clId="{87CC1B09-9693-47C0-8019-A601C0CA3D49}" dt="2022-02-13T22:35:35.876" v="650" actId="478"/>
          <ac:spMkLst>
            <pc:docMk/>
            <pc:sldMk cId="1536453772" sldId="269"/>
            <ac:spMk id="5" creationId="{1A43A82E-86DE-43FC-8C37-B31E13B62310}"/>
          </ac:spMkLst>
        </pc:spChg>
        <pc:spChg chg="add mod">
          <ac:chgData name="中野 潤平" userId="f550d8ead926d71f" providerId="LiveId" clId="{87CC1B09-9693-47C0-8019-A601C0CA3D49}" dt="2022-02-14T05:14:35.144" v="1761" actId="20577"/>
          <ac:spMkLst>
            <pc:docMk/>
            <pc:sldMk cId="1536453772" sldId="269"/>
            <ac:spMk id="5" creationId="{C00B6C8E-FD85-4AD6-9385-8B7091413430}"/>
          </ac:spMkLst>
        </pc:spChg>
        <pc:spChg chg="del">
          <ac:chgData name="中野 潤平" userId="f550d8ead926d71f" providerId="LiveId" clId="{87CC1B09-9693-47C0-8019-A601C0CA3D49}" dt="2022-02-13T22:35:35.876" v="650" actId="478"/>
          <ac:spMkLst>
            <pc:docMk/>
            <pc:sldMk cId="1536453772" sldId="269"/>
            <ac:spMk id="6" creationId="{042CE8DF-03CD-4B86-A4BE-CDC45A2FD76A}"/>
          </ac:spMkLst>
        </pc:spChg>
        <pc:spChg chg="del">
          <ac:chgData name="中野 潤平" userId="f550d8ead926d71f" providerId="LiveId" clId="{87CC1B09-9693-47C0-8019-A601C0CA3D49}" dt="2022-02-13T22:35:35.876" v="650" actId="478"/>
          <ac:spMkLst>
            <pc:docMk/>
            <pc:sldMk cId="1536453772" sldId="269"/>
            <ac:spMk id="7" creationId="{A1A01B45-A151-4930-9C95-452C67DF6B87}"/>
          </ac:spMkLst>
        </pc:spChg>
        <pc:spChg chg="del">
          <ac:chgData name="中野 潤平" userId="f550d8ead926d71f" providerId="LiveId" clId="{87CC1B09-9693-47C0-8019-A601C0CA3D49}" dt="2022-02-13T22:35:35.876" v="650" actId="478"/>
          <ac:spMkLst>
            <pc:docMk/>
            <pc:sldMk cId="1536453772" sldId="269"/>
            <ac:spMk id="8" creationId="{3D8B65F7-ABA4-48E3-8C62-CEA46A2CA9F6}"/>
          </ac:spMkLst>
        </pc:spChg>
        <pc:spChg chg="del">
          <ac:chgData name="中野 潤平" userId="f550d8ead926d71f" providerId="LiveId" clId="{87CC1B09-9693-47C0-8019-A601C0CA3D49}" dt="2022-02-13T22:35:35.876" v="650" actId="478"/>
          <ac:spMkLst>
            <pc:docMk/>
            <pc:sldMk cId="1536453772" sldId="269"/>
            <ac:spMk id="9" creationId="{D1D17026-813E-48C3-B268-0FF41716C4C4}"/>
          </ac:spMkLst>
        </pc:spChg>
        <pc:spChg chg="del">
          <ac:chgData name="中野 潤平" userId="f550d8ead926d71f" providerId="LiveId" clId="{87CC1B09-9693-47C0-8019-A601C0CA3D49}" dt="2022-02-13T22:35:35.876" v="650" actId="478"/>
          <ac:spMkLst>
            <pc:docMk/>
            <pc:sldMk cId="1536453772" sldId="269"/>
            <ac:spMk id="10" creationId="{72F1D0A6-BEFF-41F8-ADFB-BB4E941ED6A6}"/>
          </ac:spMkLst>
        </pc:spChg>
        <pc:spChg chg="del">
          <ac:chgData name="中野 潤平" userId="f550d8ead926d71f" providerId="LiveId" clId="{87CC1B09-9693-47C0-8019-A601C0CA3D49}" dt="2022-02-13T22:35:35.876" v="650" actId="478"/>
          <ac:spMkLst>
            <pc:docMk/>
            <pc:sldMk cId="1536453772" sldId="269"/>
            <ac:spMk id="11" creationId="{7D60C687-69C7-41A8-9D9D-52551013A256}"/>
          </ac:spMkLst>
        </pc:spChg>
        <pc:spChg chg="del">
          <ac:chgData name="中野 潤平" userId="f550d8ead926d71f" providerId="LiveId" clId="{87CC1B09-9693-47C0-8019-A601C0CA3D49}" dt="2022-02-13T22:35:35.876" v="650" actId="478"/>
          <ac:spMkLst>
            <pc:docMk/>
            <pc:sldMk cId="1536453772" sldId="269"/>
            <ac:spMk id="12" creationId="{3D295FDA-236C-4FF2-9488-63C115E845D2}"/>
          </ac:spMkLst>
        </pc:spChg>
        <pc:spChg chg="del">
          <ac:chgData name="中野 潤平" userId="f550d8ead926d71f" providerId="LiveId" clId="{87CC1B09-9693-47C0-8019-A601C0CA3D49}" dt="2022-02-13T22:35:35.876" v="650" actId="478"/>
          <ac:spMkLst>
            <pc:docMk/>
            <pc:sldMk cId="1536453772" sldId="269"/>
            <ac:spMk id="13" creationId="{6D0C6DF6-117D-41BB-BBEE-D2277CA4D953}"/>
          </ac:spMkLst>
        </pc:spChg>
        <pc:spChg chg="del">
          <ac:chgData name="中野 潤平" userId="f550d8ead926d71f" providerId="LiveId" clId="{87CC1B09-9693-47C0-8019-A601C0CA3D49}" dt="2022-02-13T22:35:35.876" v="650" actId="478"/>
          <ac:spMkLst>
            <pc:docMk/>
            <pc:sldMk cId="1536453772" sldId="269"/>
            <ac:spMk id="14" creationId="{C80321FC-D385-418E-A6EF-F3B8CD5D94BE}"/>
          </ac:spMkLst>
        </pc:spChg>
        <pc:spChg chg="del">
          <ac:chgData name="中野 潤平" userId="f550d8ead926d71f" providerId="LiveId" clId="{87CC1B09-9693-47C0-8019-A601C0CA3D49}" dt="2022-02-13T22:35:35.876" v="650" actId="478"/>
          <ac:spMkLst>
            <pc:docMk/>
            <pc:sldMk cId="1536453772" sldId="269"/>
            <ac:spMk id="15" creationId="{24664742-2216-40D4-B63C-C2823081E59B}"/>
          </ac:spMkLst>
        </pc:spChg>
        <pc:spChg chg="del">
          <ac:chgData name="中野 潤平" userId="f550d8ead926d71f" providerId="LiveId" clId="{87CC1B09-9693-47C0-8019-A601C0CA3D49}" dt="2022-02-13T22:35:35.876" v="650" actId="478"/>
          <ac:spMkLst>
            <pc:docMk/>
            <pc:sldMk cId="1536453772" sldId="269"/>
            <ac:spMk id="16" creationId="{B2A4DB94-9205-4C25-BDC5-E25C44DBC628}"/>
          </ac:spMkLst>
        </pc:spChg>
        <pc:spChg chg="add del mod">
          <ac:chgData name="中野 潤平" userId="f550d8ead926d71f" providerId="LiveId" clId="{87CC1B09-9693-47C0-8019-A601C0CA3D49}" dt="2022-02-13T23:03:50.480" v="689" actId="478"/>
          <ac:spMkLst>
            <pc:docMk/>
            <pc:sldMk cId="1536453772" sldId="269"/>
            <ac:spMk id="30" creationId="{43FD5872-EFD5-43C1-B582-1CF494E54261}"/>
          </ac:spMkLst>
        </pc:spChg>
        <pc:spChg chg="add del mod">
          <ac:chgData name="中野 潤平" userId="f550d8ead926d71f" providerId="LiveId" clId="{87CC1B09-9693-47C0-8019-A601C0CA3D49}" dt="2022-02-13T23:03:50.480" v="689" actId="478"/>
          <ac:spMkLst>
            <pc:docMk/>
            <pc:sldMk cId="1536453772" sldId="269"/>
            <ac:spMk id="31" creationId="{1753F903-9468-479A-90FA-2BE9E5AD5AEA}"/>
          </ac:spMkLst>
        </pc:spChg>
        <pc:spChg chg="add del mod">
          <ac:chgData name="中野 潤平" userId="f550d8ead926d71f" providerId="LiveId" clId="{87CC1B09-9693-47C0-8019-A601C0CA3D49}" dt="2022-02-13T23:03:50.480" v="689" actId="478"/>
          <ac:spMkLst>
            <pc:docMk/>
            <pc:sldMk cId="1536453772" sldId="269"/>
            <ac:spMk id="32" creationId="{002A2EC3-7BB9-4088-9BD6-000FFC209039}"/>
          </ac:spMkLst>
        </pc:spChg>
        <pc:picChg chg="add mod">
          <ac:chgData name="中野 潤平" userId="f550d8ead926d71f" providerId="LiveId" clId="{87CC1B09-9693-47C0-8019-A601C0CA3D49}" dt="2022-02-14T05:14:44.027" v="1762" actId="1076"/>
          <ac:picMkLst>
            <pc:docMk/>
            <pc:sldMk cId="1536453772" sldId="269"/>
            <ac:picMk id="43" creationId="{A3C36180-5767-4502-9AAB-C0485DB9A126}"/>
          </ac:picMkLst>
        </pc:picChg>
        <pc:cxnChg chg="del mod">
          <ac:chgData name="中野 潤平" userId="f550d8ead926d71f" providerId="LiveId" clId="{87CC1B09-9693-47C0-8019-A601C0CA3D49}" dt="2022-02-13T22:35:35.876" v="650" actId="478"/>
          <ac:cxnSpMkLst>
            <pc:docMk/>
            <pc:sldMk cId="1536453772" sldId="269"/>
            <ac:cxnSpMk id="17" creationId="{2AD28C8B-0250-4050-A1EF-B650F52EB116}"/>
          </ac:cxnSpMkLst>
        </pc:cxnChg>
        <pc:cxnChg chg="del">
          <ac:chgData name="中野 潤平" userId="f550d8ead926d71f" providerId="LiveId" clId="{87CC1B09-9693-47C0-8019-A601C0CA3D49}" dt="2022-02-13T22:35:35.876" v="650" actId="478"/>
          <ac:cxnSpMkLst>
            <pc:docMk/>
            <pc:sldMk cId="1536453772" sldId="269"/>
            <ac:cxnSpMk id="18" creationId="{939862AF-46E9-40B3-AD74-E609DED79D51}"/>
          </ac:cxnSpMkLst>
        </pc:cxnChg>
        <pc:cxnChg chg="del mod">
          <ac:chgData name="中野 潤平" userId="f550d8ead926d71f" providerId="LiveId" clId="{87CC1B09-9693-47C0-8019-A601C0CA3D49}" dt="2022-02-13T22:35:35.876" v="650" actId="478"/>
          <ac:cxnSpMkLst>
            <pc:docMk/>
            <pc:sldMk cId="1536453772" sldId="269"/>
            <ac:cxnSpMk id="19" creationId="{103F7122-5893-497E-89B5-650AE5E41D39}"/>
          </ac:cxnSpMkLst>
        </pc:cxnChg>
        <pc:cxnChg chg="del">
          <ac:chgData name="中野 潤平" userId="f550d8ead926d71f" providerId="LiveId" clId="{87CC1B09-9693-47C0-8019-A601C0CA3D49}" dt="2022-02-13T22:35:35.876" v="650" actId="478"/>
          <ac:cxnSpMkLst>
            <pc:docMk/>
            <pc:sldMk cId="1536453772" sldId="269"/>
            <ac:cxnSpMk id="20" creationId="{58F19195-4166-4B3F-9727-D694555B319F}"/>
          </ac:cxnSpMkLst>
        </pc:cxnChg>
        <pc:cxnChg chg="del">
          <ac:chgData name="中野 潤平" userId="f550d8ead926d71f" providerId="LiveId" clId="{87CC1B09-9693-47C0-8019-A601C0CA3D49}" dt="2022-02-13T22:35:35.876" v="650" actId="478"/>
          <ac:cxnSpMkLst>
            <pc:docMk/>
            <pc:sldMk cId="1536453772" sldId="269"/>
            <ac:cxnSpMk id="21" creationId="{00973013-9780-4CF2-829A-BCCDD37F8A45}"/>
          </ac:cxnSpMkLst>
        </pc:cxnChg>
        <pc:cxnChg chg="del">
          <ac:chgData name="中野 潤平" userId="f550d8ead926d71f" providerId="LiveId" clId="{87CC1B09-9693-47C0-8019-A601C0CA3D49}" dt="2022-02-13T22:35:35.876" v="650" actId="478"/>
          <ac:cxnSpMkLst>
            <pc:docMk/>
            <pc:sldMk cId="1536453772" sldId="269"/>
            <ac:cxnSpMk id="22" creationId="{8CD6E2EB-6692-457A-9A06-2E3B92FEAB4B}"/>
          </ac:cxnSpMkLst>
        </pc:cxnChg>
        <pc:cxnChg chg="del">
          <ac:chgData name="中野 潤平" userId="f550d8ead926d71f" providerId="LiveId" clId="{87CC1B09-9693-47C0-8019-A601C0CA3D49}" dt="2022-02-13T22:35:35.876" v="650" actId="478"/>
          <ac:cxnSpMkLst>
            <pc:docMk/>
            <pc:sldMk cId="1536453772" sldId="269"/>
            <ac:cxnSpMk id="23" creationId="{44A7C9C9-6E7E-466F-889D-61B3D06D25A5}"/>
          </ac:cxnSpMkLst>
        </pc:cxnChg>
        <pc:cxnChg chg="del">
          <ac:chgData name="中野 潤平" userId="f550d8ead926d71f" providerId="LiveId" clId="{87CC1B09-9693-47C0-8019-A601C0CA3D49}" dt="2022-02-13T22:35:35.876" v="650" actId="478"/>
          <ac:cxnSpMkLst>
            <pc:docMk/>
            <pc:sldMk cId="1536453772" sldId="269"/>
            <ac:cxnSpMk id="24" creationId="{9C91DDE7-20EC-49C1-98FC-B1A440598E5E}"/>
          </ac:cxnSpMkLst>
        </pc:cxnChg>
        <pc:cxnChg chg="del">
          <ac:chgData name="中野 潤平" userId="f550d8ead926d71f" providerId="LiveId" clId="{87CC1B09-9693-47C0-8019-A601C0CA3D49}" dt="2022-02-13T22:35:35.876" v="650" actId="478"/>
          <ac:cxnSpMkLst>
            <pc:docMk/>
            <pc:sldMk cId="1536453772" sldId="269"/>
            <ac:cxnSpMk id="25" creationId="{F8F6E438-1FFA-4FBD-BAA6-5C3DFE30B8D3}"/>
          </ac:cxnSpMkLst>
        </pc:cxnChg>
        <pc:cxnChg chg="del">
          <ac:chgData name="中野 潤平" userId="f550d8ead926d71f" providerId="LiveId" clId="{87CC1B09-9693-47C0-8019-A601C0CA3D49}" dt="2022-02-13T22:35:35.876" v="650" actId="478"/>
          <ac:cxnSpMkLst>
            <pc:docMk/>
            <pc:sldMk cId="1536453772" sldId="269"/>
            <ac:cxnSpMk id="26" creationId="{6124FE98-120B-4B2F-9FF9-54D7A045FA2C}"/>
          </ac:cxnSpMkLst>
        </pc:cxnChg>
        <pc:cxnChg chg="del">
          <ac:chgData name="中野 潤平" userId="f550d8ead926d71f" providerId="LiveId" clId="{87CC1B09-9693-47C0-8019-A601C0CA3D49}" dt="2022-02-13T22:35:35.876" v="650" actId="478"/>
          <ac:cxnSpMkLst>
            <pc:docMk/>
            <pc:sldMk cId="1536453772" sldId="269"/>
            <ac:cxnSpMk id="27" creationId="{FDC0CE27-36D6-4239-BD5D-FBB23EEBEE3D}"/>
          </ac:cxnSpMkLst>
        </pc:cxnChg>
        <pc:cxnChg chg="del">
          <ac:chgData name="中野 潤平" userId="f550d8ead926d71f" providerId="LiveId" clId="{87CC1B09-9693-47C0-8019-A601C0CA3D49}" dt="2022-02-13T22:35:35.876" v="650" actId="478"/>
          <ac:cxnSpMkLst>
            <pc:docMk/>
            <pc:sldMk cId="1536453772" sldId="269"/>
            <ac:cxnSpMk id="28" creationId="{5E775A6B-9BB1-4189-B968-D132C6D398DB}"/>
          </ac:cxnSpMkLst>
        </pc:cxnChg>
        <pc:cxnChg chg="del">
          <ac:chgData name="中野 潤平" userId="f550d8ead926d71f" providerId="LiveId" clId="{87CC1B09-9693-47C0-8019-A601C0CA3D49}" dt="2022-02-13T22:35:35.876" v="650" actId="478"/>
          <ac:cxnSpMkLst>
            <pc:docMk/>
            <pc:sldMk cId="1536453772" sldId="269"/>
            <ac:cxnSpMk id="29" creationId="{1D40AFA3-02AE-4F8C-9B58-A478C32C962C}"/>
          </ac:cxnSpMkLst>
        </pc:cxnChg>
        <pc:cxnChg chg="add del mod">
          <ac:chgData name="中野 潤平" userId="f550d8ead926d71f" providerId="LiveId" clId="{87CC1B09-9693-47C0-8019-A601C0CA3D49}" dt="2022-02-13T23:03:50.480" v="689" actId="478"/>
          <ac:cxnSpMkLst>
            <pc:docMk/>
            <pc:sldMk cId="1536453772" sldId="269"/>
            <ac:cxnSpMk id="33" creationId="{E33CC527-F792-4E41-A3C6-73FECDF3A567}"/>
          </ac:cxnSpMkLst>
        </pc:cxnChg>
        <pc:cxnChg chg="add del mod">
          <ac:chgData name="中野 潤平" userId="f550d8ead926d71f" providerId="LiveId" clId="{87CC1B09-9693-47C0-8019-A601C0CA3D49}" dt="2022-02-13T23:03:50.480" v="689" actId="478"/>
          <ac:cxnSpMkLst>
            <pc:docMk/>
            <pc:sldMk cId="1536453772" sldId="269"/>
            <ac:cxnSpMk id="34" creationId="{0340B431-5320-4CCC-BC4C-FF0466248A94}"/>
          </ac:cxnSpMkLst>
        </pc:cxnChg>
        <pc:cxnChg chg="add del mod">
          <ac:chgData name="中野 潤平" userId="f550d8ead926d71f" providerId="LiveId" clId="{87CC1B09-9693-47C0-8019-A601C0CA3D49}" dt="2022-02-13T23:03:50.480" v="689" actId="478"/>
          <ac:cxnSpMkLst>
            <pc:docMk/>
            <pc:sldMk cId="1536453772" sldId="269"/>
            <ac:cxnSpMk id="35" creationId="{27CA13B2-6C21-442A-B2EE-825A6E9E60CC}"/>
          </ac:cxnSpMkLst>
        </pc:cxnChg>
        <pc:cxnChg chg="add del mod">
          <ac:chgData name="中野 潤平" userId="f550d8ead926d71f" providerId="LiveId" clId="{87CC1B09-9693-47C0-8019-A601C0CA3D49}" dt="2022-02-13T23:03:50.480" v="689" actId="478"/>
          <ac:cxnSpMkLst>
            <pc:docMk/>
            <pc:sldMk cId="1536453772" sldId="269"/>
            <ac:cxnSpMk id="36" creationId="{1BADAC62-67DB-4BEB-817B-C2C875AD03C1}"/>
          </ac:cxnSpMkLst>
        </pc:cxnChg>
        <pc:cxnChg chg="add del mod">
          <ac:chgData name="中野 潤平" userId="f550d8ead926d71f" providerId="LiveId" clId="{87CC1B09-9693-47C0-8019-A601C0CA3D49}" dt="2022-02-13T23:03:50.480" v="689" actId="478"/>
          <ac:cxnSpMkLst>
            <pc:docMk/>
            <pc:sldMk cId="1536453772" sldId="269"/>
            <ac:cxnSpMk id="37" creationId="{68800330-7A51-46A9-9C9A-A7C4C5844397}"/>
          </ac:cxnSpMkLst>
        </pc:cxnChg>
        <pc:cxnChg chg="add del mod">
          <ac:chgData name="中野 潤平" userId="f550d8ead926d71f" providerId="LiveId" clId="{87CC1B09-9693-47C0-8019-A601C0CA3D49}" dt="2022-02-13T23:03:50.480" v="689" actId="478"/>
          <ac:cxnSpMkLst>
            <pc:docMk/>
            <pc:sldMk cId="1536453772" sldId="269"/>
            <ac:cxnSpMk id="38" creationId="{E92D4C26-E163-4181-815A-5E4D8E3039C8}"/>
          </ac:cxnSpMkLst>
        </pc:cxnChg>
        <pc:cxnChg chg="add del mod">
          <ac:chgData name="中野 潤平" userId="f550d8ead926d71f" providerId="LiveId" clId="{87CC1B09-9693-47C0-8019-A601C0CA3D49}" dt="2022-02-13T23:03:50.480" v="689" actId="478"/>
          <ac:cxnSpMkLst>
            <pc:docMk/>
            <pc:sldMk cId="1536453772" sldId="269"/>
            <ac:cxnSpMk id="39" creationId="{CEE4D76C-7E7C-489C-953E-E34F23116B03}"/>
          </ac:cxnSpMkLst>
        </pc:cxnChg>
        <pc:cxnChg chg="add del mod">
          <ac:chgData name="中野 潤平" userId="f550d8ead926d71f" providerId="LiveId" clId="{87CC1B09-9693-47C0-8019-A601C0CA3D49}" dt="2022-02-13T23:03:50.480" v="689" actId="478"/>
          <ac:cxnSpMkLst>
            <pc:docMk/>
            <pc:sldMk cId="1536453772" sldId="269"/>
            <ac:cxnSpMk id="40" creationId="{E5FE61DD-2A28-415B-AC55-D89099BE3980}"/>
          </ac:cxnSpMkLst>
        </pc:cxnChg>
        <pc:cxnChg chg="add del mod">
          <ac:chgData name="中野 潤平" userId="f550d8ead926d71f" providerId="LiveId" clId="{87CC1B09-9693-47C0-8019-A601C0CA3D49}" dt="2022-02-13T23:03:50.480" v="689" actId="478"/>
          <ac:cxnSpMkLst>
            <pc:docMk/>
            <pc:sldMk cId="1536453772" sldId="269"/>
            <ac:cxnSpMk id="41" creationId="{FE34DD6C-B2BB-47DA-91F9-1E4666DD355A}"/>
          </ac:cxnSpMkLst>
        </pc:cxnChg>
        <pc:cxnChg chg="add del mod">
          <ac:chgData name="中野 潤平" userId="f550d8ead926d71f" providerId="LiveId" clId="{87CC1B09-9693-47C0-8019-A601C0CA3D49}" dt="2022-02-13T23:03:50.480" v="689" actId="478"/>
          <ac:cxnSpMkLst>
            <pc:docMk/>
            <pc:sldMk cId="1536453772" sldId="269"/>
            <ac:cxnSpMk id="42" creationId="{8378A97D-9320-4D9B-9245-062200894699}"/>
          </ac:cxnSpMkLst>
        </pc:cxnChg>
      </pc:sldChg>
      <pc:sldChg chg="addSp modSp add mod modNotesTx">
        <pc:chgData name="中野 潤平" userId="f550d8ead926d71f" providerId="LiveId" clId="{87CC1B09-9693-47C0-8019-A601C0CA3D49}" dt="2022-02-16T06:34:28.962" v="11476" actId="20577"/>
        <pc:sldMkLst>
          <pc:docMk/>
          <pc:sldMk cId="3646068823" sldId="270"/>
        </pc:sldMkLst>
        <pc:spChg chg="mod">
          <ac:chgData name="中野 潤平" userId="f550d8ead926d71f" providerId="LiveId" clId="{87CC1B09-9693-47C0-8019-A601C0CA3D49}" dt="2022-02-16T06:28:57.576" v="11329" actId="20577"/>
          <ac:spMkLst>
            <pc:docMk/>
            <pc:sldMk cId="3646068823" sldId="270"/>
            <ac:spMk id="2" creationId="{128A791A-6805-4401-BC02-BC6656D5DAB2}"/>
          </ac:spMkLst>
        </pc:spChg>
        <pc:spChg chg="mod">
          <ac:chgData name="中野 潤平" userId="f550d8ead926d71f" providerId="LiveId" clId="{87CC1B09-9693-47C0-8019-A601C0CA3D49}" dt="2022-02-16T06:34:28.962" v="11476" actId="20577"/>
          <ac:spMkLst>
            <pc:docMk/>
            <pc:sldMk cId="3646068823" sldId="270"/>
            <ac:spMk id="4" creationId="{71085550-EA16-4653-AE5A-C14FA1DDFC6D}"/>
          </ac:spMkLst>
        </pc:spChg>
        <pc:spChg chg="mod">
          <ac:chgData name="中野 潤平" userId="f550d8ead926d71f" providerId="LiveId" clId="{87CC1B09-9693-47C0-8019-A601C0CA3D49}" dt="2022-02-15T11:33:12.728" v="7149" actId="14100"/>
          <ac:spMkLst>
            <pc:docMk/>
            <pc:sldMk cId="3646068823" sldId="270"/>
            <ac:spMk id="6" creationId="{56B53861-C63A-4A4D-8443-8C1DCAE1A214}"/>
          </ac:spMkLst>
        </pc:spChg>
        <pc:picChg chg="add mod modCrop">
          <ac:chgData name="中野 潤平" userId="f550d8ead926d71f" providerId="LiveId" clId="{87CC1B09-9693-47C0-8019-A601C0CA3D49}" dt="2022-02-14T05:19:40.751" v="1801" actId="1076"/>
          <ac:picMkLst>
            <pc:docMk/>
            <pc:sldMk cId="3646068823" sldId="270"/>
            <ac:picMk id="3" creationId="{101C3EAE-AB0E-44F1-9876-EC9FA7E74AE0}"/>
          </ac:picMkLst>
        </pc:picChg>
      </pc:sldChg>
      <pc:sldChg chg="addSp delSp modSp add mod modNotesTx">
        <pc:chgData name="中野 潤平" userId="f550d8ead926d71f" providerId="LiveId" clId="{87CC1B09-9693-47C0-8019-A601C0CA3D49}" dt="2022-02-16T06:34:34.464" v="11485"/>
        <pc:sldMkLst>
          <pc:docMk/>
          <pc:sldMk cId="1223098422" sldId="271"/>
        </pc:sldMkLst>
        <pc:spChg chg="mod">
          <ac:chgData name="中野 潤平" userId="f550d8ead926d71f" providerId="LiveId" clId="{87CC1B09-9693-47C0-8019-A601C0CA3D49}" dt="2022-02-16T06:29:03.398" v="11333" actId="20577"/>
          <ac:spMkLst>
            <pc:docMk/>
            <pc:sldMk cId="1223098422" sldId="271"/>
            <ac:spMk id="2" creationId="{128A791A-6805-4401-BC02-BC6656D5DAB2}"/>
          </ac:spMkLst>
        </pc:spChg>
        <pc:spChg chg="mod">
          <ac:chgData name="中野 潤平" userId="f550d8ead926d71f" providerId="LiveId" clId="{87CC1B09-9693-47C0-8019-A601C0CA3D49}" dt="2022-02-16T06:34:34.464" v="11485"/>
          <ac:spMkLst>
            <pc:docMk/>
            <pc:sldMk cId="1223098422" sldId="271"/>
            <ac:spMk id="4" creationId="{71085550-EA16-4653-AE5A-C14FA1DDFC6D}"/>
          </ac:spMkLst>
        </pc:spChg>
        <pc:spChg chg="mod">
          <ac:chgData name="中野 潤平" userId="f550d8ead926d71f" providerId="LiveId" clId="{87CC1B09-9693-47C0-8019-A601C0CA3D49}" dt="2022-02-15T11:33:15.409" v="7150" actId="14100"/>
          <ac:spMkLst>
            <pc:docMk/>
            <pc:sldMk cId="1223098422" sldId="271"/>
            <ac:spMk id="6" creationId="{7ADA6968-532A-466F-B475-FA972170D474}"/>
          </ac:spMkLst>
        </pc:spChg>
        <pc:graphicFrameChg chg="del">
          <ac:chgData name="中野 潤平" userId="f550d8ead926d71f" providerId="LiveId" clId="{87CC1B09-9693-47C0-8019-A601C0CA3D49}" dt="2022-02-15T08:07:13.467" v="5872"/>
          <ac:graphicFrameMkLst>
            <pc:docMk/>
            <pc:sldMk cId="1223098422" sldId="271"/>
            <ac:graphicFrameMk id="7" creationId="{349FCDCA-4F7E-412E-92A9-61DC0E4BD0D5}"/>
          </ac:graphicFrameMkLst>
        </pc:graphicFrameChg>
        <pc:picChg chg="add mod">
          <ac:chgData name="中野 潤平" userId="f550d8ead926d71f" providerId="LiveId" clId="{87CC1B09-9693-47C0-8019-A601C0CA3D49}" dt="2022-02-14T05:33:54.267" v="2054" actId="1076"/>
          <ac:picMkLst>
            <pc:docMk/>
            <pc:sldMk cId="1223098422" sldId="271"/>
            <ac:picMk id="3" creationId="{395A7CC3-1B31-4F56-8EFB-73ACB37A11E3}"/>
          </ac:picMkLst>
        </pc:picChg>
      </pc:sldChg>
      <pc:sldChg chg="addSp delSp modSp add del mod">
        <pc:chgData name="中野 潤平" userId="f550d8ead926d71f" providerId="LiveId" clId="{87CC1B09-9693-47C0-8019-A601C0CA3D49}" dt="2022-02-14T05:38:06.439" v="2071" actId="47"/>
        <pc:sldMkLst>
          <pc:docMk/>
          <pc:sldMk cId="2020222985" sldId="272"/>
        </pc:sldMkLst>
        <pc:spChg chg="mod">
          <ac:chgData name="中野 潤平" userId="f550d8ead926d71f" providerId="LiveId" clId="{87CC1B09-9693-47C0-8019-A601C0CA3D49}" dt="2022-02-13T23:41:05.881" v="1236" actId="20577"/>
          <ac:spMkLst>
            <pc:docMk/>
            <pc:sldMk cId="2020222985" sldId="272"/>
            <ac:spMk id="2" creationId="{AD9E13BF-AA39-4948-B41B-63AC74B09291}"/>
          </ac:spMkLst>
        </pc:spChg>
        <pc:spChg chg="del">
          <ac:chgData name="中野 潤平" userId="f550d8ead926d71f" providerId="LiveId" clId="{87CC1B09-9693-47C0-8019-A601C0CA3D49}" dt="2022-02-13T23:41:09.186" v="1237" actId="478"/>
          <ac:spMkLst>
            <pc:docMk/>
            <pc:sldMk cId="2020222985" sldId="272"/>
            <ac:spMk id="4" creationId="{FFB7C69B-98CE-4BE6-901C-6834575621B6}"/>
          </ac:spMkLst>
        </pc:spChg>
        <pc:spChg chg="del">
          <ac:chgData name="中野 潤平" userId="f550d8ead926d71f" providerId="LiveId" clId="{87CC1B09-9693-47C0-8019-A601C0CA3D49}" dt="2022-02-13T23:41:09.186" v="1237" actId="478"/>
          <ac:spMkLst>
            <pc:docMk/>
            <pc:sldMk cId="2020222985" sldId="272"/>
            <ac:spMk id="5" creationId="{58C987EA-EC6B-4566-96B2-355FDB3216D9}"/>
          </ac:spMkLst>
        </pc:spChg>
        <pc:spChg chg="del">
          <ac:chgData name="中野 潤平" userId="f550d8ead926d71f" providerId="LiveId" clId="{87CC1B09-9693-47C0-8019-A601C0CA3D49}" dt="2022-02-13T23:41:09.186" v="1237" actId="478"/>
          <ac:spMkLst>
            <pc:docMk/>
            <pc:sldMk cId="2020222985" sldId="272"/>
            <ac:spMk id="6" creationId="{7CAADED4-0A75-46B0-9B4D-79EB9DE77C11}"/>
          </ac:spMkLst>
        </pc:spChg>
        <pc:spChg chg="del">
          <ac:chgData name="中野 潤平" userId="f550d8ead926d71f" providerId="LiveId" clId="{87CC1B09-9693-47C0-8019-A601C0CA3D49}" dt="2022-02-13T23:41:09.186" v="1237" actId="478"/>
          <ac:spMkLst>
            <pc:docMk/>
            <pc:sldMk cId="2020222985" sldId="272"/>
            <ac:spMk id="7" creationId="{43C7363B-8EA8-4589-9A17-5A5A1D8DE4DA}"/>
          </ac:spMkLst>
        </pc:spChg>
        <pc:spChg chg="del">
          <ac:chgData name="中野 潤平" userId="f550d8ead926d71f" providerId="LiveId" clId="{87CC1B09-9693-47C0-8019-A601C0CA3D49}" dt="2022-02-13T23:41:09.186" v="1237" actId="478"/>
          <ac:spMkLst>
            <pc:docMk/>
            <pc:sldMk cId="2020222985" sldId="272"/>
            <ac:spMk id="10" creationId="{B56948FD-44C3-4727-94D3-A981679FFFDA}"/>
          </ac:spMkLst>
        </pc:spChg>
        <pc:spChg chg="add mod">
          <ac:chgData name="中野 潤平" userId="f550d8ead926d71f" providerId="LiveId" clId="{87CC1B09-9693-47C0-8019-A601C0CA3D49}" dt="2022-02-13T23:45:41.663" v="1247" actId="14100"/>
          <ac:spMkLst>
            <pc:docMk/>
            <pc:sldMk cId="2020222985" sldId="272"/>
            <ac:spMk id="11" creationId="{A74F045B-B33A-4609-8157-072C7A114A7E}"/>
          </ac:spMkLst>
        </pc:spChg>
        <pc:picChg chg="add mod">
          <ac:chgData name="中野 潤平" userId="f550d8ead926d71f" providerId="LiveId" clId="{87CC1B09-9693-47C0-8019-A601C0CA3D49}" dt="2022-02-13T23:46:01.908" v="1248" actId="1076"/>
          <ac:picMkLst>
            <pc:docMk/>
            <pc:sldMk cId="2020222985" sldId="272"/>
            <ac:picMk id="8" creationId="{5A6B9C22-4F66-4188-8C25-6166E6358CF4}"/>
          </ac:picMkLst>
        </pc:picChg>
      </pc:sldChg>
      <pc:sldChg chg="addSp delSp modSp add mod ord modNotesTx">
        <pc:chgData name="中野 潤平" userId="f550d8ead926d71f" providerId="LiveId" clId="{87CC1B09-9693-47C0-8019-A601C0CA3D49}" dt="2022-02-17T16:56:32.944" v="12258" actId="20577"/>
        <pc:sldMkLst>
          <pc:docMk/>
          <pc:sldMk cId="407423627" sldId="273"/>
        </pc:sldMkLst>
        <pc:spChg chg="mod">
          <ac:chgData name="中野 潤平" userId="f550d8ead926d71f" providerId="LiveId" clId="{87CC1B09-9693-47C0-8019-A601C0CA3D49}" dt="2022-02-15T13:07:52.064" v="7691" actId="403"/>
          <ac:spMkLst>
            <pc:docMk/>
            <pc:sldMk cId="407423627" sldId="273"/>
            <ac:spMk id="2" creationId="{B3928DA2-AB88-42FE-A325-1539D9A9EED0}"/>
          </ac:spMkLst>
        </pc:spChg>
        <pc:spChg chg="mod">
          <ac:chgData name="中野 潤平" userId="f550d8ead926d71f" providerId="LiveId" clId="{87CC1B09-9693-47C0-8019-A601C0CA3D49}" dt="2022-02-15T11:32:34.147" v="7139" actId="14100"/>
          <ac:spMkLst>
            <pc:docMk/>
            <pc:sldMk cId="407423627" sldId="273"/>
            <ac:spMk id="6" creationId="{34F47935-854A-48AC-A5DF-EFDE47C08E0F}"/>
          </ac:spMkLst>
        </pc:spChg>
        <pc:spChg chg="del mod">
          <ac:chgData name="中野 潤平" userId="f550d8ead926d71f" providerId="LiveId" clId="{87CC1B09-9693-47C0-8019-A601C0CA3D49}" dt="2022-02-13T23:47:31.380" v="1252" actId="478"/>
          <ac:spMkLst>
            <pc:docMk/>
            <pc:sldMk cId="407423627" sldId="273"/>
            <ac:spMk id="8" creationId="{DD6F6940-3A88-459D-929E-D6F1E279E13D}"/>
          </ac:spMkLst>
        </pc:spChg>
        <pc:graphicFrameChg chg="add mod modGraphic">
          <ac:chgData name="中野 潤平" userId="f550d8ead926d71f" providerId="LiveId" clId="{87CC1B09-9693-47C0-8019-A601C0CA3D49}" dt="2022-02-16T06:40:40.054" v="11599" actId="20577"/>
          <ac:graphicFrameMkLst>
            <pc:docMk/>
            <pc:sldMk cId="407423627" sldId="273"/>
            <ac:graphicFrameMk id="7" creationId="{CFF261D1-AD39-4808-B232-D520AB7BD46D}"/>
          </ac:graphicFrameMkLst>
        </pc:graphicFrameChg>
        <pc:picChg chg="add del mod modCrop">
          <ac:chgData name="中野 潤平" userId="f550d8ead926d71f" providerId="LiveId" clId="{87CC1B09-9693-47C0-8019-A601C0CA3D49}" dt="2022-02-15T11:41:22.111" v="7261" actId="478"/>
          <ac:picMkLst>
            <pc:docMk/>
            <pc:sldMk cId="407423627" sldId="273"/>
            <ac:picMk id="3" creationId="{24B324FC-313A-4133-8A37-0B9EC502D49A}"/>
          </ac:picMkLst>
        </pc:picChg>
        <pc:picChg chg="add del mod modCrop">
          <ac:chgData name="中野 潤平" userId="f550d8ead926d71f" providerId="LiveId" clId="{87CC1B09-9693-47C0-8019-A601C0CA3D49}" dt="2022-02-15T11:40:03.077" v="7254" actId="478"/>
          <ac:picMkLst>
            <pc:docMk/>
            <pc:sldMk cId="407423627" sldId="273"/>
            <ac:picMk id="4" creationId="{69F918DE-F0C3-4ADC-BC8B-A7DBA4E1FDDC}"/>
          </ac:picMkLst>
        </pc:picChg>
        <pc:picChg chg="add del mod">
          <ac:chgData name="中野 潤平" userId="f550d8ead926d71f" providerId="LiveId" clId="{87CC1B09-9693-47C0-8019-A601C0CA3D49}" dt="2022-02-14T04:48:18.240" v="1273" actId="478"/>
          <ac:picMkLst>
            <pc:docMk/>
            <pc:sldMk cId="407423627" sldId="273"/>
            <ac:picMk id="6" creationId="{AE81D726-3203-48A2-9750-31D80532D9FC}"/>
          </ac:picMkLst>
        </pc:picChg>
        <pc:picChg chg="del">
          <ac:chgData name="中野 潤平" userId="f550d8ead926d71f" providerId="LiveId" clId="{87CC1B09-9693-47C0-8019-A601C0CA3D49}" dt="2022-02-13T23:47:27.969" v="1250" actId="478"/>
          <ac:picMkLst>
            <pc:docMk/>
            <pc:sldMk cId="407423627" sldId="273"/>
            <ac:picMk id="7" creationId="{9B88BE02-DC51-43F7-95BE-20648D7819C1}"/>
          </ac:picMkLst>
        </pc:picChg>
        <pc:picChg chg="add del mod">
          <ac:chgData name="中野 潤平" userId="f550d8ead926d71f" providerId="LiveId" clId="{87CC1B09-9693-47C0-8019-A601C0CA3D49}" dt="2022-02-14T04:48:15.636" v="1272" actId="478"/>
          <ac:picMkLst>
            <pc:docMk/>
            <pc:sldMk cId="407423627" sldId="273"/>
            <ac:picMk id="10" creationId="{15EB5E8A-A0CB-4CEF-9E19-73C73A4FBF7E}"/>
          </ac:picMkLst>
        </pc:picChg>
        <pc:picChg chg="add del mod">
          <ac:chgData name="中野 潤平" userId="f550d8ead926d71f" providerId="LiveId" clId="{87CC1B09-9693-47C0-8019-A601C0CA3D49}" dt="2022-02-14T04:48:15.171" v="1271" actId="478"/>
          <ac:picMkLst>
            <pc:docMk/>
            <pc:sldMk cId="407423627" sldId="273"/>
            <ac:picMk id="12" creationId="{EC3BEB91-DD84-4EAC-92F1-8C2F6BA8742E}"/>
          </ac:picMkLst>
        </pc:picChg>
      </pc:sldChg>
      <pc:sldChg chg="addSp delSp modSp add mod modNotesTx">
        <pc:chgData name="中野 潤平" userId="f550d8ead926d71f" providerId="LiveId" clId="{87CC1B09-9693-47C0-8019-A601C0CA3D49}" dt="2022-02-17T16:56:47.841" v="12282" actId="20577"/>
        <pc:sldMkLst>
          <pc:docMk/>
          <pc:sldMk cId="2163634301" sldId="274"/>
        </pc:sldMkLst>
        <pc:spChg chg="mod">
          <ac:chgData name="中野 潤平" userId="f550d8ead926d71f" providerId="LiveId" clId="{87CC1B09-9693-47C0-8019-A601C0CA3D49}" dt="2022-02-14T04:52:45.340" v="1459" actId="403"/>
          <ac:spMkLst>
            <pc:docMk/>
            <pc:sldMk cId="2163634301" sldId="274"/>
            <ac:spMk id="2" creationId="{B3928DA2-AB88-42FE-A325-1539D9A9EED0}"/>
          </ac:spMkLst>
        </pc:spChg>
        <pc:spChg chg="mod">
          <ac:chgData name="中野 潤平" userId="f550d8ead926d71f" providerId="LiveId" clId="{87CC1B09-9693-47C0-8019-A601C0CA3D49}" dt="2022-02-15T11:32:29.992" v="7138" actId="14100"/>
          <ac:spMkLst>
            <pc:docMk/>
            <pc:sldMk cId="2163634301" sldId="274"/>
            <ac:spMk id="4" creationId="{D7063B1F-BEE8-4420-A848-BFBD02E94BE2}"/>
          </ac:spMkLst>
        </pc:spChg>
        <pc:graphicFrameChg chg="add mod modGraphic">
          <ac:chgData name="中野 潤平" userId="f550d8ead926d71f" providerId="LiveId" clId="{87CC1B09-9693-47C0-8019-A601C0CA3D49}" dt="2022-02-16T09:24:07.231" v="11791" actId="20577"/>
          <ac:graphicFrameMkLst>
            <pc:docMk/>
            <pc:sldMk cId="2163634301" sldId="274"/>
            <ac:graphicFrameMk id="3" creationId="{E73EBBF6-59F7-42A6-925E-D91E22609BEB}"/>
          </ac:graphicFrameMkLst>
        </pc:graphicFrameChg>
        <pc:picChg chg="del">
          <ac:chgData name="中野 潤平" userId="f550d8ead926d71f" providerId="LiveId" clId="{87CC1B09-9693-47C0-8019-A601C0CA3D49}" dt="2022-02-14T04:48:20.733" v="1276" actId="478"/>
          <ac:picMkLst>
            <pc:docMk/>
            <pc:sldMk cId="2163634301" sldId="274"/>
            <ac:picMk id="4" creationId="{69F918DE-F0C3-4ADC-BC8B-A7DBA4E1FDDC}"/>
          </ac:picMkLst>
        </pc:picChg>
        <pc:picChg chg="add del mod modCrop">
          <ac:chgData name="中野 潤平" userId="f550d8ead926d71f" providerId="LiveId" clId="{87CC1B09-9693-47C0-8019-A601C0CA3D49}" dt="2022-02-15T10:19:27.258" v="6904" actId="478"/>
          <ac:picMkLst>
            <pc:docMk/>
            <pc:sldMk cId="2163634301" sldId="274"/>
            <ac:picMk id="6" creationId="{AE81D726-3203-48A2-9750-31D80532D9FC}"/>
          </ac:picMkLst>
        </pc:picChg>
        <pc:picChg chg="add del mod">
          <ac:chgData name="中野 潤平" userId="f550d8ead926d71f" providerId="LiveId" clId="{87CC1B09-9693-47C0-8019-A601C0CA3D49}" dt="2022-02-14T05:38:48" v="2077" actId="478"/>
          <ac:picMkLst>
            <pc:docMk/>
            <pc:sldMk cId="2163634301" sldId="274"/>
            <ac:picMk id="7" creationId="{3DFC33B5-AF0A-4E2B-96AE-4CC5AB26AEA9}"/>
          </ac:picMkLst>
        </pc:picChg>
        <pc:picChg chg="add del mod">
          <ac:chgData name="中野 潤平" userId="f550d8ead926d71f" providerId="LiveId" clId="{87CC1B09-9693-47C0-8019-A601C0CA3D49}" dt="2022-02-15T11:41:23.118" v="7262" actId="478"/>
          <ac:picMkLst>
            <pc:docMk/>
            <pc:sldMk cId="2163634301" sldId="274"/>
            <ac:picMk id="8" creationId="{B34ED4B5-8AA4-4BF6-B6FB-FF91D2506623}"/>
          </ac:picMkLst>
        </pc:picChg>
        <pc:picChg chg="del">
          <ac:chgData name="中野 潤平" userId="f550d8ead926d71f" providerId="LiveId" clId="{87CC1B09-9693-47C0-8019-A601C0CA3D49}" dt="2022-02-14T04:48:20.184" v="1275" actId="478"/>
          <ac:picMkLst>
            <pc:docMk/>
            <pc:sldMk cId="2163634301" sldId="274"/>
            <ac:picMk id="10" creationId="{15EB5E8A-A0CB-4CEF-9E19-73C73A4FBF7E}"/>
          </ac:picMkLst>
        </pc:picChg>
        <pc:picChg chg="del">
          <ac:chgData name="中野 潤平" userId="f550d8ead926d71f" providerId="LiveId" clId="{87CC1B09-9693-47C0-8019-A601C0CA3D49}" dt="2022-02-14T04:48:19.783" v="1274" actId="478"/>
          <ac:picMkLst>
            <pc:docMk/>
            <pc:sldMk cId="2163634301" sldId="274"/>
            <ac:picMk id="12" creationId="{EC3BEB91-DD84-4EAC-92F1-8C2F6BA8742E}"/>
          </ac:picMkLst>
        </pc:picChg>
      </pc:sldChg>
      <pc:sldChg chg="addSp delSp modSp add mod modNotesTx">
        <pc:chgData name="中野 潤平" userId="f550d8ead926d71f" providerId="LiveId" clId="{87CC1B09-9693-47C0-8019-A601C0CA3D49}" dt="2022-02-17T16:56:54.933" v="12290" actId="20577"/>
        <pc:sldMkLst>
          <pc:docMk/>
          <pc:sldMk cId="3191688999" sldId="275"/>
        </pc:sldMkLst>
        <pc:spChg chg="mod">
          <ac:chgData name="中野 潤平" userId="f550d8ead926d71f" providerId="LiveId" clId="{87CC1B09-9693-47C0-8019-A601C0CA3D49}" dt="2022-02-14T04:52:49.434" v="1461" actId="404"/>
          <ac:spMkLst>
            <pc:docMk/>
            <pc:sldMk cId="3191688999" sldId="275"/>
            <ac:spMk id="2" creationId="{B3928DA2-AB88-42FE-A325-1539D9A9EED0}"/>
          </ac:spMkLst>
        </pc:spChg>
        <pc:spChg chg="mod">
          <ac:chgData name="中野 潤平" userId="f550d8ead926d71f" providerId="LiveId" clId="{87CC1B09-9693-47C0-8019-A601C0CA3D49}" dt="2022-02-15T11:33:34.947" v="7152" actId="14100"/>
          <ac:spMkLst>
            <pc:docMk/>
            <pc:sldMk cId="3191688999" sldId="275"/>
            <ac:spMk id="4" creationId="{68BF1670-70F6-44C8-B7E0-2C4E0E99B185}"/>
          </ac:spMkLst>
        </pc:spChg>
        <pc:graphicFrameChg chg="add mod modGraphic">
          <ac:chgData name="中野 潤平" userId="f550d8ead926d71f" providerId="LiveId" clId="{87CC1B09-9693-47C0-8019-A601C0CA3D49}" dt="2022-02-16T09:24:58.325" v="11845" actId="20577"/>
          <ac:graphicFrameMkLst>
            <pc:docMk/>
            <pc:sldMk cId="3191688999" sldId="275"/>
            <ac:graphicFrameMk id="6" creationId="{F4E52A61-2595-4525-AC7E-17F38F271943}"/>
          </ac:graphicFrameMkLst>
        </pc:graphicFrameChg>
        <pc:picChg chg="del">
          <ac:chgData name="中野 潤平" userId="f550d8ead926d71f" providerId="LiveId" clId="{87CC1B09-9693-47C0-8019-A601C0CA3D49}" dt="2022-02-14T04:48:23.313" v="1280" actId="478"/>
          <ac:picMkLst>
            <pc:docMk/>
            <pc:sldMk cId="3191688999" sldId="275"/>
            <ac:picMk id="4" creationId="{69F918DE-F0C3-4ADC-BC8B-A7DBA4E1FDDC}"/>
          </ac:picMkLst>
        </pc:picChg>
        <pc:picChg chg="del mod">
          <ac:chgData name="中野 潤平" userId="f550d8ead926d71f" providerId="LiveId" clId="{87CC1B09-9693-47C0-8019-A601C0CA3D49}" dt="2022-02-14T04:48:22.742" v="1279" actId="478"/>
          <ac:picMkLst>
            <pc:docMk/>
            <pc:sldMk cId="3191688999" sldId="275"/>
            <ac:picMk id="6" creationId="{AE81D726-3203-48A2-9750-31D80532D9FC}"/>
          </ac:picMkLst>
        </pc:picChg>
        <pc:picChg chg="add del mod">
          <ac:chgData name="中野 潤平" userId="f550d8ead926d71f" providerId="LiveId" clId="{87CC1B09-9693-47C0-8019-A601C0CA3D49}" dt="2022-02-15T11:41:23.994" v="7263" actId="478"/>
          <ac:picMkLst>
            <pc:docMk/>
            <pc:sldMk cId="3191688999" sldId="275"/>
            <ac:picMk id="7" creationId="{70154D91-A08F-4B4D-953F-78802EBDC50B}"/>
          </ac:picMkLst>
        </pc:picChg>
        <pc:picChg chg="del mod modCrop">
          <ac:chgData name="中野 潤平" userId="f550d8ead926d71f" providerId="LiveId" clId="{87CC1B09-9693-47C0-8019-A601C0CA3D49}" dt="2022-02-15T11:32:23.484" v="7137" actId="478"/>
          <ac:picMkLst>
            <pc:docMk/>
            <pc:sldMk cId="3191688999" sldId="275"/>
            <ac:picMk id="10" creationId="{15EB5E8A-A0CB-4CEF-9E19-73C73A4FBF7E}"/>
          </ac:picMkLst>
        </pc:picChg>
        <pc:picChg chg="del">
          <ac:chgData name="中野 潤平" userId="f550d8ead926d71f" providerId="LiveId" clId="{87CC1B09-9693-47C0-8019-A601C0CA3D49}" dt="2022-02-14T04:48:22.229" v="1277" actId="478"/>
          <ac:picMkLst>
            <pc:docMk/>
            <pc:sldMk cId="3191688999" sldId="275"/>
            <ac:picMk id="12" creationId="{EC3BEB91-DD84-4EAC-92F1-8C2F6BA8742E}"/>
          </ac:picMkLst>
        </pc:picChg>
      </pc:sldChg>
      <pc:sldChg chg="addSp delSp modSp add mod modNotesTx">
        <pc:chgData name="中野 潤平" userId="f550d8ead926d71f" providerId="LiveId" clId="{87CC1B09-9693-47C0-8019-A601C0CA3D49}" dt="2022-02-17T16:57:03.820" v="12298" actId="20577"/>
        <pc:sldMkLst>
          <pc:docMk/>
          <pc:sldMk cId="3985297425" sldId="276"/>
        </pc:sldMkLst>
        <pc:spChg chg="mod">
          <ac:chgData name="中野 潤平" userId="f550d8ead926d71f" providerId="LiveId" clId="{87CC1B09-9693-47C0-8019-A601C0CA3D49}" dt="2022-02-14T04:52:25.209" v="1450" actId="403"/>
          <ac:spMkLst>
            <pc:docMk/>
            <pc:sldMk cId="3985297425" sldId="276"/>
            <ac:spMk id="2" creationId="{B3928DA2-AB88-42FE-A325-1539D9A9EED0}"/>
          </ac:spMkLst>
        </pc:spChg>
        <pc:spChg chg="mod">
          <ac:chgData name="中野 潤平" userId="f550d8ead926d71f" providerId="LiveId" clId="{87CC1B09-9693-47C0-8019-A601C0CA3D49}" dt="2022-02-15T11:33:36.912" v="7153" actId="14100"/>
          <ac:spMkLst>
            <pc:docMk/>
            <pc:sldMk cId="3985297425" sldId="276"/>
            <ac:spMk id="4" creationId="{E9E12121-7858-4120-A3C6-EC0D6EA6FF67}"/>
          </ac:spMkLst>
        </pc:spChg>
        <pc:graphicFrameChg chg="add mod modGraphic">
          <ac:chgData name="中野 潤平" userId="f550d8ead926d71f" providerId="LiveId" clId="{87CC1B09-9693-47C0-8019-A601C0CA3D49}" dt="2022-02-16T09:25:04.730" v="11855" actId="20577"/>
          <ac:graphicFrameMkLst>
            <pc:docMk/>
            <pc:sldMk cId="3985297425" sldId="276"/>
            <ac:graphicFrameMk id="6" creationId="{12FB03ED-5292-47B5-BEEB-1CC75842FC2C}"/>
          </ac:graphicFrameMkLst>
        </pc:graphicFrameChg>
        <pc:picChg chg="del mod">
          <ac:chgData name="中野 潤平" userId="f550d8ead926d71f" providerId="LiveId" clId="{87CC1B09-9693-47C0-8019-A601C0CA3D49}" dt="2022-02-14T04:48:26.175" v="1285" actId="478"/>
          <ac:picMkLst>
            <pc:docMk/>
            <pc:sldMk cId="3985297425" sldId="276"/>
            <ac:picMk id="4" creationId="{69F918DE-F0C3-4ADC-BC8B-A7DBA4E1FDDC}"/>
          </ac:picMkLst>
        </pc:picChg>
        <pc:picChg chg="del mod">
          <ac:chgData name="中野 潤平" userId="f550d8ead926d71f" providerId="LiveId" clId="{87CC1B09-9693-47C0-8019-A601C0CA3D49}" dt="2022-02-14T04:48:25.668" v="1283" actId="478"/>
          <ac:picMkLst>
            <pc:docMk/>
            <pc:sldMk cId="3985297425" sldId="276"/>
            <ac:picMk id="6" creationId="{AE81D726-3203-48A2-9750-31D80532D9FC}"/>
          </ac:picMkLst>
        </pc:picChg>
        <pc:picChg chg="add del mod">
          <ac:chgData name="中野 潤平" userId="f550d8ead926d71f" providerId="LiveId" clId="{87CC1B09-9693-47C0-8019-A601C0CA3D49}" dt="2022-02-15T11:41:25.399" v="7264" actId="478"/>
          <ac:picMkLst>
            <pc:docMk/>
            <pc:sldMk cId="3985297425" sldId="276"/>
            <ac:picMk id="7" creationId="{EEF37FCB-E47A-42EA-8C1F-DC065FAB9FE3}"/>
          </ac:picMkLst>
        </pc:picChg>
        <pc:picChg chg="del">
          <ac:chgData name="中野 潤平" userId="f550d8ead926d71f" providerId="LiveId" clId="{87CC1B09-9693-47C0-8019-A601C0CA3D49}" dt="2022-02-14T04:48:25.062" v="1281" actId="478"/>
          <ac:picMkLst>
            <pc:docMk/>
            <pc:sldMk cId="3985297425" sldId="276"/>
            <ac:picMk id="10" creationId="{15EB5E8A-A0CB-4CEF-9E19-73C73A4FBF7E}"/>
          </ac:picMkLst>
        </pc:picChg>
        <pc:picChg chg="del mod modCrop">
          <ac:chgData name="中野 潤平" userId="f550d8ead926d71f" providerId="LiveId" clId="{87CC1B09-9693-47C0-8019-A601C0CA3D49}" dt="2022-02-15T11:41:39.518" v="7266" actId="478"/>
          <ac:picMkLst>
            <pc:docMk/>
            <pc:sldMk cId="3985297425" sldId="276"/>
            <ac:picMk id="12" creationId="{EC3BEB91-DD84-4EAC-92F1-8C2F6BA8742E}"/>
          </ac:picMkLst>
        </pc:picChg>
      </pc:sldChg>
      <pc:sldChg chg="delSp new del mod">
        <pc:chgData name="中野 潤平" userId="f550d8ead926d71f" providerId="LiveId" clId="{87CC1B09-9693-47C0-8019-A601C0CA3D49}" dt="2022-02-14T05:09:30.472" v="1691" actId="47"/>
        <pc:sldMkLst>
          <pc:docMk/>
          <pc:sldMk cId="2187246125" sldId="277"/>
        </pc:sldMkLst>
        <pc:spChg chg="del">
          <ac:chgData name="中野 潤平" userId="f550d8ead926d71f" providerId="LiveId" clId="{87CC1B09-9693-47C0-8019-A601C0CA3D49}" dt="2022-02-14T05:09:25.866" v="1690" actId="478"/>
          <ac:spMkLst>
            <pc:docMk/>
            <pc:sldMk cId="2187246125" sldId="277"/>
            <ac:spMk id="2" creationId="{2611F522-E3C7-4231-A942-6D16B39AE95C}"/>
          </ac:spMkLst>
        </pc:spChg>
      </pc:sldChg>
      <pc:sldChg chg="addSp modSp new mod modNotesTx">
        <pc:chgData name="中野 潤平" userId="f550d8ead926d71f" providerId="LiveId" clId="{87CC1B09-9693-47C0-8019-A601C0CA3D49}" dt="2022-02-15T11:33:49.826" v="7158" actId="14100"/>
        <pc:sldMkLst>
          <pc:docMk/>
          <pc:sldMk cId="3688097318" sldId="277"/>
        </pc:sldMkLst>
        <pc:spChg chg="add mod">
          <ac:chgData name="中野 潤平" userId="f550d8ead926d71f" providerId="LiveId" clId="{87CC1B09-9693-47C0-8019-A601C0CA3D49}" dt="2022-02-14T05:10:16.258" v="1724" actId="404"/>
          <ac:spMkLst>
            <pc:docMk/>
            <pc:sldMk cId="3688097318" sldId="277"/>
            <ac:spMk id="2" creationId="{93A99EC1-ED2D-412E-9EA0-350DD9546917}"/>
          </ac:spMkLst>
        </pc:spChg>
        <pc:spChg chg="mod">
          <ac:chgData name="中野 潤平" userId="f550d8ead926d71f" providerId="LiveId" clId="{87CC1B09-9693-47C0-8019-A601C0CA3D49}" dt="2022-02-15T11:33:49.826" v="7158" actId="14100"/>
          <ac:spMkLst>
            <pc:docMk/>
            <pc:sldMk cId="3688097318" sldId="277"/>
            <ac:spMk id="4" creationId="{DD6D6422-ED0A-43CB-B450-50816CCE2653}"/>
          </ac:spMkLst>
        </pc:spChg>
      </pc:sldChg>
      <pc:sldChg chg="addSp delSp modSp add mod modNotesTx">
        <pc:chgData name="中野 潤平" userId="f550d8ead926d71f" providerId="LiveId" clId="{87CC1B09-9693-47C0-8019-A601C0CA3D49}" dt="2022-02-18T00:59:39.112" v="12417" actId="20577"/>
        <pc:sldMkLst>
          <pc:docMk/>
          <pc:sldMk cId="2794560512" sldId="278"/>
        </pc:sldMkLst>
        <pc:spChg chg="mod">
          <ac:chgData name="中野 潤平" userId="f550d8ead926d71f" providerId="LiveId" clId="{87CC1B09-9693-47C0-8019-A601C0CA3D49}" dt="2022-02-14T06:19:25.095" v="4892" actId="20577"/>
          <ac:spMkLst>
            <pc:docMk/>
            <pc:sldMk cId="2794560512" sldId="278"/>
            <ac:spMk id="2" creationId="{B388088D-BEC3-43E4-8487-1021C4D8989F}"/>
          </ac:spMkLst>
        </pc:spChg>
        <pc:spChg chg="add mod">
          <ac:chgData name="中野 潤平" userId="f550d8ead926d71f" providerId="LiveId" clId="{87CC1B09-9693-47C0-8019-A601C0CA3D49}" dt="2022-02-14T06:25:38.648" v="5107" actId="20577"/>
          <ac:spMkLst>
            <pc:docMk/>
            <pc:sldMk cId="2794560512" sldId="278"/>
            <ac:spMk id="3" creationId="{50A15E40-6D01-44FD-B483-4C1A053037E9}"/>
          </ac:spMkLst>
        </pc:spChg>
        <pc:spChg chg="del">
          <ac:chgData name="中野 潤平" userId="f550d8ead926d71f" providerId="LiveId" clId="{87CC1B09-9693-47C0-8019-A601C0CA3D49}" dt="2022-02-14T06:19:29.227" v="4893" actId="478"/>
          <ac:spMkLst>
            <pc:docMk/>
            <pc:sldMk cId="2794560512" sldId="278"/>
            <ac:spMk id="4" creationId="{244499E8-83A5-4682-9809-7B60A148370B}"/>
          </ac:spMkLst>
        </pc:spChg>
        <pc:spChg chg="del">
          <ac:chgData name="中野 潤平" userId="f550d8ead926d71f" providerId="LiveId" clId="{87CC1B09-9693-47C0-8019-A601C0CA3D49}" dt="2022-02-14T06:19:29.227" v="4893" actId="478"/>
          <ac:spMkLst>
            <pc:docMk/>
            <pc:sldMk cId="2794560512" sldId="278"/>
            <ac:spMk id="5" creationId="{4670CC9F-07F5-40C3-A04A-46A8063308BA}"/>
          </ac:spMkLst>
        </pc:spChg>
        <pc:spChg chg="mod">
          <ac:chgData name="中野 潤平" userId="f550d8ead926d71f" providerId="LiveId" clId="{87CC1B09-9693-47C0-8019-A601C0CA3D49}" dt="2022-02-15T11:33:47.878" v="7157" actId="14100"/>
          <ac:spMkLst>
            <pc:docMk/>
            <pc:sldMk cId="2794560512" sldId="278"/>
            <ac:spMk id="5" creationId="{7808D8C7-6F8A-4374-B47F-63D2056C1E0B}"/>
          </ac:spMkLst>
        </pc:spChg>
        <pc:spChg chg="del">
          <ac:chgData name="中野 潤平" userId="f550d8ead926d71f" providerId="LiveId" clId="{87CC1B09-9693-47C0-8019-A601C0CA3D49}" dt="2022-02-14T06:19:29.227" v="4893" actId="478"/>
          <ac:spMkLst>
            <pc:docMk/>
            <pc:sldMk cId="2794560512" sldId="278"/>
            <ac:spMk id="6" creationId="{CFD0BB74-E06B-4F1E-97A7-9AFCEB978BC8}"/>
          </ac:spMkLst>
        </pc:spChg>
        <pc:spChg chg="del">
          <ac:chgData name="中野 潤平" userId="f550d8ead926d71f" providerId="LiveId" clId="{87CC1B09-9693-47C0-8019-A601C0CA3D49}" dt="2022-02-14T06:19:29.227" v="4893" actId="478"/>
          <ac:spMkLst>
            <pc:docMk/>
            <pc:sldMk cId="2794560512" sldId="278"/>
            <ac:spMk id="8" creationId="{86FEE15B-389A-4D5D-8246-A2C754AF1B07}"/>
          </ac:spMkLst>
        </pc:spChg>
        <pc:spChg chg="del">
          <ac:chgData name="中野 潤平" userId="f550d8ead926d71f" providerId="LiveId" clId="{87CC1B09-9693-47C0-8019-A601C0CA3D49}" dt="2022-02-14T06:19:29.227" v="4893" actId="478"/>
          <ac:spMkLst>
            <pc:docMk/>
            <pc:sldMk cId="2794560512" sldId="278"/>
            <ac:spMk id="9" creationId="{5C19DB7C-2027-486D-AC07-F0E5D65D2FC5}"/>
          </ac:spMkLst>
        </pc:spChg>
        <pc:spChg chg="del">
          <ac:chgData name="中野 潤平" userId="f550d8ead926d71f" providerId="LiveId" clId="{87CC1B09-9693-47C0-8019-A601C0CA3D49}" dt="2022-02-14T06:19:29.227" v="4893" actId="478"/>
          <ac:spMkLst>
            <pc:docMk/>
            <pc:sldMk cId="2794560512" sldId="278"/>
            <ac:spMk id="11" creationId="{4CC3310A-B09B-4230-A76A-5A341DA255C6}"/>
          </ac:spMkLst>
        </pc:spChg>
      </pc:sldChg>
      <pc:sldChg chg="addSp delSp modSp new mod modNotesTx">
        <pc:chgData name="中野 潤平" userId="f550d8ead926d71f" providerId="LiveId" clId="{87CC1B09-9693-47C0-8019-A601C0CA3D49}" dt="2022-02-17T17:05:15.240" v="12317" actId="20577"/>
        <pc:sldMkLst>
          <pc:docMk/>
          <pc:sldMk cId="497486653" sldId="279"/>
        </pc:sldMkLst>
        <pc:spChg chg="mod">
          <ac:chgData name="中野 潤平" userId="f550d8ead926d71f" providerId="LiveId" clId="{87CC1B09-9693-47C0-8019-A601C0CA3D49}" dt="2022-02-16T06:28:15.743" v="11294" actId="404"/>
          <ac:spMkLst>
            <pc:docMk/>
            <pc:sldMk cId="497486653" sldId="279"/>
            <ac:spMk id="2" creationId="{CC2EBE40-896B-44D5-AA7F-779180821935}"/>
          </ac:spMkLst>
        </pc:spChg>
        <pc:spChg chg="mod">
          <ac:chgData name="中野 潤平" userId="f550d8ead926d71f" providerId="LiveId" clId="{87CC1B09-9693-47C0-8019-A601C0CA3D49}" dt="2022-02-15T11:33:07.481" v="7147" actId="14100"/>
          <ac:spMkLst>
            <pc:docMk/>
            <pc:sldMk cId="497486653" sldId="279"/>
            <ac:spMk id="3" creationId="{838A48AD-4EFE-4CBE-865E-0E822CA3BA75}"/>
          </ac:spMkLst>
        </pc:spChg>
        <pc:spChg chg="add mod">
          <ac:chgData name="中野 潤平" userId="f550d8ead926d71f" providerId="LiveId" clId="{87CC1B09-9693-47C0-8019-A601C0CA3D49}" dt="2022-02-17T17:05:15.240" v="12317" actId="20577"/>
          <ac:spMkLst>
            <pc:docMk/>
            <pc:sldMk cId="497486653" sldId="279"/>
            <ac:spMk id="7" creationId="{14FE5013-0892-4EAE-9F4F-D91A667B75E2}"/>
          </ac:spMkLst>
        </pc:spChg>
        <pc:picChg chg="add del mod modCrop">
          <ac:chgData name="中野 潤平" userId="f550d8ead926d71f" providerId="LiveId" clId="{87CC1B09-9693-47C0-8019-A601C0CA3D49}" dt="2022-02-15T08:31:14.927" v="5986" actId="478"/>
          <ac:picMkLst>
            <pc:docMk/>
            <pc:sldMk cId="497486653" sldId="279"/>
            <ac:picMk id="4" creationId="{EF1655DF-B15B-41BA-B99F-312FBD6D9446}"/>
          </ac:picMkLst>
        </pc:picChg>
        <pc:picChg chg="add mod">
          <ac:chgData name="中野 潤平" userId="f550d8ead926d71f" providerId="LiveId" clId="{87CC1B09-9693-47C0-8019-A601C0CA3D49}" dt="2022-02-16T06:28:18.766" v="11295" actId="14100"/>
          <ac:picMkLst>
            <pc:docMk/>
            <pc:sldMk cId="497486653" sldId="279"/>
            <ac:picMk id="5" creationId="{FBD9F854-347A-4B16-B966-BE9459216EA1}"/>
          </ac:picMkLst>
        </pc:picChg>
      </pc:sldChg>
      <pc:sldChg chg="addSp delSp modSp new del mod modShow modNotesTx">
        <pc:chgData name="中野 潤平" userId="f550d8ead926d71f" providerId="LiveId" clId="{87CC1B09-9693-47C0-8019-A601C0CA3D49}" dt="2022-02-16T06:37:53.907" v="11563" actId="2696"/>
        <pc:sldMkLst>
          <pc:docMk/>
          <pc:sldMk cId="58509262" sldId="280"/>
        </pc:sldMkLst>
        <pc:spChg chg="mod">
          <ac:chgData name="中野 潤平" userId="f550d8ead926d71f" providerId="LiveId" clId="{87CC1B09-9693-47C0-8019-A601C0CA3D49}" dt="2022-02-16T03:52:27.754" v="10431" actId="20577"/>
          <ac:spMkLst>
            <pc:docMk/>
            <pc:sldMk cId="58509262" sldId="280"/>
            <ac:spMk id="2" creationId="{2C646E98-EABE-499C-92BD-507BAD9F75D4}"/>
          </ac:spMkLst>
        </pc:spChg>
        <pc:spChg chg="mod">
          <ac:chgData name="中野 潤平" userId="f550d8ead926d71f" providerId="LiveId" clId="{87CC1B09-9693-47C0-8019-A601C0CA3D49}" dt="2022-02-15T11:32:43.788" v="7141" actId="14100"/>
          <ac:spMkLst>
            <pc:docMk/>
            <pc:sldMk cId="58509262" sldId="280"/>
            <ac:spMk id="3" creationId="{8699207B-F1C5-429C-95A6-C7B437D4913E}"/>
          </ac:spMkLst>
        </pc:spChg>
        <pc:spChg chg="add del mod">
          <ac:chgData name="中野 潤平" userId="f550d8ead926d71f" providerId="LiveId" clId="{87CC1B09-9693-47C0-8019-A601C0CA3D49}" dt="2022-02-15T08:26:26.501" v="5894"/>
          <ac:spMkLst>
            <pc:docMk/>
            <pc:sldMk cId="58509262" sldId="280"/>
            <ac:spMk id="4" creationId="{826F0AAC-F9AD-45E8-9C0E-9745B81A0B4C}"/>
          </ac:spMkLst>
        </pc:spChg>
        <pc:spChg chg="add del mod">
          <ac:chgData name="中野 潤平" userId="f550d8ead926d71f" providerId="LiveId" clId="{87CC1B09-9693-47C0-8019-A601C0CA3D49}" dt="2022-02-15T08:26:26.501" v="5894"/>
          <ac:spMkLst>
            <pc:docMk/>
            <pc:sldMk cId="58509262" sldId="280"/>
            <ac:spMk id="5" creationId="{846163C5-FBAA-4A5B-A4DB-CB9256A21112}"/>
          </ac:spMkLst>
        </pc:spChg>
        <pc:spChg chg="add del mod">
          <ac:chgData name="中野 潤平" userId="f550d8ead926d71f" providerId="LiveId" clId="{87CC1B09-9693-47C0-8019-A601C0CA3D49}" dt="2022-02-15T08:26:26.501" v="5894"/>
          <ac:spMkLst>
            <pc:docMk/>
            <pc:sldMk cId="58509262" sldId="280"/>
            <ac:spMk id="7" creationId="{105A43CD-1D4B-458B-8292-56E61A22783C}"/>
          </ac:spMkLst>
        </pc:spChg>
        <pc:spChg chg="add del mod">
          <ac:chgData name="中野 潤平" userId="f550d8ead926d71f" providerId="LiveId" clId="{87CC1B09-9693-47C0-8019-A601C0CA3D49}" dt="2022-02-15T08:26:26.501" v="5894"/>
          <ac:spMkLst>
            <pc:docMk/>
            <pc:sldMk cId="58509262" sldId="280"/>
            <ac:spMk id="8" creationId="{DFD5F537-5BE8-4481-B812-F7B5C3532BF4}"/>
          </ac:spMkLst>
        </pc:spChg>
        <pc:spChg chg="add del mod">
          <ac:chgData name="中野 潤平" userId="f550d8ead926d71f" providerId="LiveId" clId="{87CC1B09-9693-47C0-8019-A601C0CA3D49}" dt="2022-02-15T08:26:26.501" v="5894"/>
          <ac:spMkLst>
            <pc:docMk/>
            <pc:sldMk cId="58509262" sldId="280"/>
            <ac:spMk id="9" creationId="{A61B72AC-0462-4DCA-B0A9-D91156432DD7}"/>
          </ac:spMkLst>
        </pc:spChg>
        <pc:spChg chg="add del mod">
          <ac:chgData name="中野 潤平" userId="f550d8ead926d71f" providerId="LiveId" clId="{87CC1B09-9693-47C0-8019-A601C0CA3D49}" dt="2022-02-15T08:26:26.501" v="5894"/>
          <ac:spMkLst>
            <pc:docMk/>
            <pc:sldMk cId="58509262" sldId="280"/>
            <ac:spMk id="10" creationId="{F99C6388-5ADA-4605-98D4-176840946585}"/>
          </ac:spMkLst>
        </pc:spChg>
        <pc:spChg chg="add del mod">
          <ac:chgData name="中野 潤平" userId="f550d8ead926d71f" providerId="LiveId" clId="{87CC1B09-9693-47C0-8019-A601C0CA3D49}" dt="2022-02-15T08:26:26.501" v="5894"/>
          <ac:spMkLst>
            <pc:docMk/>
            <pc:sldMk cId="58509262" sldId="280"/>
            <ac:spMk id="19" creationId="{81B30859-7C42-45ED-8C15-FD4F6C04A5EB}"/>
          </ac:spMkLst>
        </pc:spChg>
        <pc:spChg chg="add del mod">
          <ac:chgData name="中野 潤平" userId="f550d8ead926d71f" providerId="LiveId" clId="{87CC1B09-9693-47C0-8019-A601C0CA3D49}" dt="2022-02-15T08:26:26.501" v="5894"/>
          <ac:spMkLst>
            <pc:docMk/>
            <pc:sldMk cId="58509262" sldId="280"/>
            <ac:spMk id="20" creationId="{BC4FE4D3-52A3-4FB0-BC02-4E61FB0CC53F}"/>
          </ac:spMkLst>
        </pc:spChg>
        <pc:spChg chg="mod">
          <ac:chgData name="中野 潤平" userId="f550d8ead926d71f" providerId="LiveId" clId="{87CC1B09-9693-47C0-8019-A601C0CA3D49}" dt="2022-02-15T08:26:24.455" v="5893"/>
          <ac:spMkLst>
            <pc:docMk/>
            <pc:sldMk cId="58509262" sldId="280"/>
            <ac:spMk id="36" creationId="{8938FE53-9157-48C5-B444-A26BEAF1CDF6}"/>
          </ac:spMkLst>
        </pc:spChg>
        <pc:spChg chg="mod">
          <ac:chgData name="中野 潤平" userId="f550d8ead926d71f" providerId="LiveId" clId="{87CC1B09-9693-47C0-8019-A601C0CA3D49}" dt="2022-02-15T08:26:24.455" v="5893"/>
          <ac:spMkLst>
            <pc:docMk/>
            <pc:sldMk cId="58509262" sldId="280"/>
            <ac:spMk id="37" creationId="{D88C603E-20CB-46BA-98F7-0D94795E5384}"/>
          </ac:spMkLst>
        </pc:spChg>
        <pc:spChg chg="mod">
          <ac:chgData name="中野 潤平" userId="f550d8ead926d71f" providerId="LiveId" clId="{87CC1B09-9693-47C0-8019-A601C0CA3D49}" dt="2022-02-15T08:26:24.455" v="5893"/>
          <ac:spMkLst>
            <pc:docMk/>
            <pc:sldMk cId="58509262" sldId="280"/>
            <ac:spMk id="38" creationId="{A6ED7977-5692-429F-9135-C5A2BED198F7}"/>
          </ac:spMkLst>
        </pc:spChg>
        <pc:spChg chg="mod">
          <ac:chgData name="中野 潤平" userId="f550d8ead926d71f" providerId="LiveId" clId="{87CC1B09-9693-47C0-8019-A601C0CA3D49}" dt="2022-02-15T08:26:24.455" v="5893"/>
          <ac:spMkLst>
            <pc:docMk/>
            <pc:sldMk cId="58509262" sldId="280"/>
            <ac:spMk id="40" creationId="{A2E8A8E7-4E03-4716-B193-C5C0F2EF2C9B}"/>
          </ac:spMkLst>
        </pc:spChg>
        <pc:spChg chg="mod">
          <ac:chgData name="中野 潤平" userId="f550d8ead926d71f" providerId="LiveId" clId="{87CC1B09-9693-47C0-8019-A601C0CA3D49}" dt="2022-02-15T08:26:24.455" v="5893"/>
          <ac:spMkLst>
            <pc:docMk/>
            <pc:sldMk cId="58509262" sldId="280"/>
            <ac:spMk id="41" creationId="{EDA993BB-C0BF-4F78-8C2C-30BF74C33B59}"/>
          </ac:spMkLst>
        </pc:spChg>
        <pc:spChg chg="mod">
          <ac:chgData name="中野 潤平" userId="f550d8ead926d71f" providerId="LiveId" clId="{87CC1B09-9693-47C0-8019-A601C0CA3D49}" dt="2022-02-15T08:26:24.455" v="5893"/>
          <ac:spMkLst>
            <pc:docMk/>
            <pc:sldMk cId="58509262" sldId="280"/>
            <ac:spMk id="42" creationId="{EF654CB5-6863-4FF0-AD37-29A0DBE78E75}"/>
          </ac:spMkLst>
        </pc:spChg>
        <pc:spChg chg="mod">
          <ac:chgData name="中野 潤平" userId="f550d8ead926d71f" providerId="LiveId" clId="{87CC1B09-9693-47C0-8019-A601C0CA3D49}" dt="2022-02-15T08:26:24.455" v="5893"/>
          <ac:spMkLst>
            <pc:docMk/>
            <pc:sldMk cId="58509262" sldId="280"/>
            <ac:spMk id="44" creationId="{1DEA8A2D-7DAD-4949-81EC-B27CA4898C49}"/>
          </ac:spMkLst>
        </pc:spChg>
        <pc:spChg chg="mod">
          <ac:chgData name="中野 潤平" userId="f550d8ead926d71f" providerId="LiveId" clId="{87CC1B09-9693-47C0-8019-A601C0CA3D49}" dt="2022-02-15T08:26:24.455" v="5893"/>
          <ac:spMkLst>
            <pc:docMk/>
            <pc:sldMk cId="58509262" sldId="280"/>
            <ac:spMk id="45" creationId="{9A075387-344B-42D9-B786-CDD5A0BC8A6A}"/>
          </ac:spMkLst>
        </pc:spChg>
        <pc:spChg chg="mod">
          <ac:chgData name="中野 潤平" userId="f550d8ead926d71f" providerId="LiveId" clId="{87CC1B09-9693-47C0-8019-A601C0CA3D49}" dt="2022-02-15T08:26:24.455" v="5893"/>
          <ac:spMkLst>
            <pc:docMk/>
            <pc:sldMk cId="58509262" sldId="280"/>
            <ac:spMk id="47" creationId="{30A437C2-747C-4C42-9FE3-E5D4D358819A}"/>
          </ac:spMkLst>
        </pc:spChg>
        <pc:spChg chg="mod">
          <ac:chgData name="中野 潤平" userId="f550d8ead926d71f" providerId="LiveId" clId="{87CC1B09-9693-47C0-8019-A601C0CA3D49}" dt="2022-02-15T08:26:24.455" v="5893"/>
          <ac:spMkLst>
            <pc:docMk/>
            <pc:sldMk cId="58509262" sldId="280"/>
            <ac:spMk id="48" creationId="{E0644576-D414-48D6-8BC4-13E4E45AA786}"/>
          </ac:spMkLst>
        </pc:spChg>
        <pc:spChg chg="mod">
          <ac:chgData name="中野 潤平" userId="f550d8ead926d71f" providerId="LiveId" clId="{87CC1B09-9693-47C0-8019-A601C0CA3D49}" dt="2022-02-15T08:26:24.455" v="5893"/>
          <ac:spMkLst>
            <pc:docMk/>
            <pc:sldMk cId="58509262" sldId="280"/>
            <ac:spMk id="49" creationId="{179D4196-A3A5-4869-BDE1-192CB30AE523}"/>
          </ac:spMkLst>
        </pc:spChg>
        <pc:spChg chg="add del mod">
          <ac:chgData name="中野 潤平" userId="f550d8ead926d71f" providerId="LiveId" clId="{87CC1B09-9693-47C0-8019-A601C0CA3D49}" dt="2022-02-15T08:26:26.501" v="5894"/>
          <ac:spMkLst>
            <pc:docMk/>
            <pc:sldMk cId="58509262" sldId="280"/>
            <ac:spMk id="50" creationId="{B0B64BC0-E4D2-430D-A8CE-D0A7FEFA9533}"/>
          </ac:spMkLst>
        </pc:spChg>
        <pc:spChg chg="add del mod">
          <ac:chgData name="中野 潤平" userId="f550d8ead926d71f" providerId="LiveId" clId="{87CC1B09-9693-47C0-8019-A601C0CA3D49}" dt="2022-02-15T08:26:26.501" v="5894"/>
          <ac:spMkLst>
            <pc:docMk/>
            <pc:sldMk cId="58509262" sldId="280"/>
            <ac:spMk id="51" creationId="{B6923EA0-8458-4AD2-8E14-96C5454A3ECE}"/>
          </ac:spMkLst>
        </pc:spChg>
        <pc:spChg chg="add del mod">
          <ac:chgData name="中野 潤平" userId="f550d8ead926d71f" providerId="LiveId" clId="{87CC1B09-9693-47C0-8019-A601C0CA3D49}" dt="2022-02-15T08:26:26.501" v="5894"/>
          <ac:spMkLst>
            <pc:docMk/>
            <pc:sldMk cId="58509262" sldId="280"/>
            <ac:spMk id="52" creationId="{773A68D0-D4F3-4465-9696-E10DB8AA06B1}"/>
          </ac:spMkLst>
        </pc:spChg>
        <pc:spChg chg="add del mod">
          <ac:chgData name="中野 潤平" userId="f550d8ead926d71f" providerId="LiveId" clId="{87CC1B09-9693-47C0-8019-A601C0CA3D49}" dt="2022-02-15T08:26:26.501" v="5894"/>
          <ac:spMkLst>
            <pc:docMk/>
            <pc:sldMk cId="58509262" sldId="280"/>
            <ac:spMk id="53" creationId="{A4CE9067-C3D6-4634-9D40-FA977343A554}"/>
          </ac:spMkLst>
        </pc:spChg>
        <pc:spChg chg="add del mod">
          <ac:chgData name="中野 潤平" userId="f550d8ead926d71f" providerId="LiveId" clId="{87CC1B09-9693-47C0-8019-A601C0CA3D49}" dt="2022-02-15T08:26:26.501" v="5894"/>
          <ac:spMkLst>
            <pc:docMk/>
            <pc:sldMk cId="58509262" sldId="280"/>
            <ac:spMk id="54" creationId="{670EC24F-C808-4384-B412-85ADA741B01B}"/>
          </ac:spMkLst>
        </pc:spChg>
        <pc:spChg chg="add del mod">
          <ac:chgData name="中野 潤平" userId="f550d8ead926d71f" providerId="LiveId" clId="{87CC1B09-9693-47C0-8019-A601C0CA3D49}" dt="2022-02-15T08:26:26.501" v="5894"/>
          <ac:spMkLst>
            <pc:docMk/>
            <pc:sldMk cId="58509262" sldId="280"/>
            <ac:spMk id="55" creationId="{BED3DFF2-5341-4A75-8610-DD8C37FFFA9C}"/>
          </ac:spMkLst>
        </pc:spChg>
        <pc:spChg chg="add del mod">
          <ac:chgData name="中野 潤平" userId="f550d8ead926d71f" providerId="LiveId" clId="{87CC1B09-9693-47C0-8019-A601C0CA3D49}" dt="2022-02-15T08:26:26.501" v="5894"/>
          <ac:spMkLst>
            <pc:docMk/>
            <pc:sldMk cId="58509262" sldId="280"/>
            <ac:spMk id="56" creationId="{7B7A29C0-1E31-4190-AD87-80EC6F2132C5}"/>
          </ac:spMkLst>
        </pc:spChg>
        <pc:spChg chg="add del mod">
          <ac:chgData name="中野 潤平" userId="f550d8ead926d71f" providerId="LiveId" clId="{87CC1B09-9693-47C0-8019-A601C0CA3D49}" dt="2022-02-15T08:26:26.501" v="5894"/>
          <ac:spMkLst>
            <pc:docMk/>
            <pc:sldMk cId="58509262" sldId="280"/>
            <ac:spMk id="57" creationId="{3584DB94-22BE-434F-B191-E0F8A4C69DB0}"/>
          </ac:spMkLst>
        </pc:spChg>
        <pc:spChg chg="add del mod">
          <ac:chgData name="中野 潤平" userId="f550d8ead926d71f" providerId="LiveId" clId="{87CC1B09-9693-47C0-8019-A601C0CA3D49}" dt="2022-02-15T08:26:26.501" v="5894"/>
          <ac:spMkLst>
            <pc:docMk/>
            <pc:sldMk cId="58509262" sldId="280"/>
            <ac:spMk id="58" creationId="{404F92BF-A103-48EB-BB89-C4CDDD3501DD}"/>
          </ac:spMkLst>
        </pc:spChg>
        <pc:spChg chg="add del mod">
          <ac:chgData name="中野 潤平" userId="f550d8ead926d71f" providerId="LiveId" clId="{87CC1B09-9693-47C0-8019-A601C0CA3D49}" dt="2022-02-15T08:26:26.501" v="5894"/>
          <ac:spMkLst>
            <pc:docMk/>
            <pc:sldMk cId="58509262" sldId="280"/>
            <ac:spMk id="59" creationId="{ADEE7D97-2A71-45B5-B1B2-F121C6FD9C56}"/>
          </ac:spMkLst>
        </pc:spChg>
        <pc:spChg chg="add del mod">
          <ac:chgData name="中野 潤平" userId="f550d8ead926d71f" providerId="LiveId" clId="{87CC1B09-9693-47C0-8019-A601C0CA3D49}" dt="2022-02-15T08:26:26.501" v="5894"/>
          <ac:spMkLst>
            <pc:docMk/>
            <pc:sldMk cId="58509262" sldId="280"/>
            <ac:spMk id="60" creationId="{6C32312C-59D0-4CDE-98BD-EB5D7F66E6C4}"/>
          </ac:spMkLst>
        </pc:spChg>
        <pc:spChg chg="add mod">
          <ac:chgData name="中野 潤平" userId="f550d8ead926d71f" providerId="LiveId" clId="{87CC1B09-9693-47C0-8019-A601C0CA3D49}" dt="2022-02-15T08:26:46.837" v="5897" actId="1076"/>
          <ac:spMkLst>
            <pc:docMk/>
            <pc:sldMk cId="58509262" sldId="280"/>
            <ac:spMk id="61" creationId="{3915C568-9AD1-490B-8489-1C3BA4757B43}"/>
          </ac:spMkLst>
        </pc:spChg>
        <pc:spChg chg="add del mod">
          <ac:chgData name="中野 潤平" userId="f550d8ead926d71f" providerId="LiveId" clId="{87CC1B09-9693-47C0-8019-A601C0CA3D49}" dt="2022-02-15T08:26:41.154" v="5896" actId="478"/>
          <ac:spMkLst>
            <pc:docMk/>
            <pc:sldMk cId="58509262" sldId="280"/>
            <ac:spMk id="62" creationId="{131665F4-2E21-408B-8CE5-68F9866125BA}"/>
          </ac:spMkLst>
        </pc:spChg>
        <pc:spChg chg="add mod">
          <ac:chgData name="中野 潤平" userId="f550d8ead926d71f" providerId="LiveId" clId="{87CC1B09-9693-47C0-8019-A601C0CA3D49}" dt="2022-02-16T04:25:23.249" v="11252" actId="14100"/>
          <ac:spMkLst>
            <pc:docMk/>
            <pc:sldMk cId="58509262" sldId="280"/>
            <ac:spMk id="64" creationId="{CA91E71B-5595-4164-AE8E-C0866AF66127}"/>
          </ac:spMkLst>
        </pc:spChg>
        <pc:spChg chg="add mod">
          <ac:chgData name="中野 潤平" userId="f550d8ead926d71f" providerId="LiveId" clId="{87CC1B09-9693-47C0-8019-A601C0CA3D49}" dt="2022-02-15T08:26:35.936" v="5895"/>
          <ac:spMkLst>
            <pc:docMk/>
            <pc:sldMk cId="58509262" sldId="280"/>
            <ac:spMk id="65" creationId="{D24CAED7-D17C-453A-8546-E0E81E86E378}"/>
          </ac:spMkLst>
        </pc:spChg>
        <pc:spChg chg="add mod">
          <ac:chgData name="中野 潤平" userId="f550d8ead926d71f" providerId="LiveId" clId="{87CC1B09-9693-47C0-8019-A601C0CA3D49}" dt="2022-02-15T08:26:35.936" v="5895"/>
          <ac:spMkLst>
            <pc:docMk/>
            <pc:sldMk cId="58509262" sldId="280"/>
            <ac:spMk id="66" creationId="{3E9404B4-4738-4DBF-A8ED-82C1D362C1E4}"/>
          </ac:spMkLst>
        </pc:spChg>
        <pc:spChg chg="add mod">
          <ac:chgData name="中野 潤平" userId="f550d8ead926d71f" providerId="LiveId" clId="{87CC1B09-9693-47C0-8019-A601C0CA3D49}" dt="2022-02-15T08:26:35.936" v="5895"/>
          <ac:spMkLst>
            <pc:docMk/>
            <pc:sldMk cId="58509262" sldId="280"/>
            <ac:spMk id="67" creationId="{E6CCA7F6-A2E7-4B50-A5BE-FDA72C97C04D}"/>
          </ac:spMkLst>
        </pc:spChg>
        <pc:spChg chg="add mod">
          <ac:chgData name="中野 潤平" userId="f550d8ead926d71f" providerId="LiveId" clId="{87CC1B09-9693-47C0-8019-A601C0CA3D49}" dt="2022-02-15T08:26:35.936" v="5895"/>
          <ac:spMkLst>
            <pc:docMk/>
            <pc:sldMk cId="58509262" sldId="280"/>
            <ac:spMk id="76" creationId="{E1459FFA-6F51-4184-94DD-AA4CB863687B}"/>
          </ac:spMkLst>
        </pc:spChg>
        <pc:spChg chg="add mod">
          <ac:chgData name="中野 潤平" userId="f550d8ead926d71f" providerId="LiveId" clId="{87CC1B09-9693-47C0-8019-A601C0CA3D49}" dt="2022-02-15T08:26:35.936" v="5895"/>
          <ac:spMkLst>
            <pc:docMk/>
            <pc:sldMk cId="58509262" sldId="280"/>
            <ac:spMk id="77" creationId="{5BEECEAD-99C5-415A-A653-E7F0DBBF5349}"/>
          </ac:spMkLst>
        </pc:spChg>
        <pc:spChg chg="mod">
          <ac:chgData name="中野 潤平" userId="f550d8ead926d71f" providerId="LiveId" clId="{87CC1B09-9693-47C0-8019-A601C0CA3D49}" dt="2022-02-15T08:26:35.936" v="5895"/>
          <ac:spMkLst>
            <pc:docMk/>
            <pc:sldMk cId="58509262" sldId="280"/>
            <ac:spMk id="93" creationId="{0EA04FFF-9211-48E8-8020-939A05AAE10A}"/>
          </ac:spMkLst>
        </pc:spChg>
        <pc:spChg chg="mod">
          <ac:chgData name="中野 潤平" userId="f550d8ead926d71f" providerId="LiveId" clId="{87CC1B09-9693-47C0-8019-A601C0CA3D49}" dt="2022-02-15T08:26:35.936" v="5895"/>
          <ac:spMkLst>
            <pc:docMk/>
            <pc:sldMk cId="58509262" sldId="280"/>
            <ac:spMk id="94" creationId="{27591F2F-D538-419E-BC80-E6FBF691749C}"/>
          </ac:spMkLst>
        </pc:spChg>
        <pc:spChg chg="mod">
          <ac:chgData name="中野 潤平" userId="f550d8ead926d71f" providerId="LiveId" clId="{87CC1B09-9693-47C0-8019-A601C0CA3D49}" dt="2022-02-15T08:26:35.936" v="5895"/>
          <ac:spMkLst>
            <pc:docMk/>
            <pc:sldMk cId="58509262" sldId="280"/>
            <ac:spMk id="95" creationId="{7A35F141-5B4B-4CB2-BD35-844FB5361D74}"/>
          </ac:spMkLst>
        </pc:spChg>
        <pc:spChg chg="mod">
          <ac:chgData name="中野 潤平" userId="f550d8ead926d71f" providerId="LiveId" clId="{87CC1B09-9693-47C0-8019-A601C0CA3D49}" dt="2022-02-15T08:26:35.936" v="5895"/>
          <ac:spMkLst>
            <pc:docMk/>
            <pc:sldMk cId="58509262" sldId="280"/>
            <ac:spMk id="97" creationId="{8BFEFF27-911F-41E2-8933-98072056670F}"/>
          </ac:spMkLst>
        </pc:spChg>
        <pc:spChg chg="mod">
          <ac:chgData name="中野 潤平" userId="f550d8ead926d71f" providerId="LiveId" clId="{87CC1B09-9693-47C0-8019-A601C0CA3D49}" dt="2022-02-15T08:26:35.936" v="5895"/>
          <ac:spMkLst>
            <pc:docMk/>
            <pc:sldMk cId="58509262" sldId="280"/>
            <ac:spMk id="98" creationId="{1BFBEC35-41A5-401C-A99F-F2C5EAF9199E}"/>
          </ac:spMkLst>
        </pc:spChg>
        <pc:spChg chg="mod">
          <ac:chgData name="中野 潤平" userId="f550d8ead926d71f" providerId="LiveId" clId="{87CC1B09-9693-47C0-8019-A601C0CA3D49}" dt="2022-02-15T08:26:35.936" v="5895"/>
          <ac:spMkLst>
            <pc:docMk/>
            <pc:sldMk cId="58509262" sldId="280"/>
            <ac:spMk id="99" creationId="{B14FD71B-40E9-4A3A-BF4F-AE9ECDA6EA74}"/>
          </ac:spMkLst>
        </pc:spChg>
        <pc:spChg chg="mod">
          <ac:chgData name="中野 潤平" userId="f550d8ead926d71f" providerId="LiveId" clId="{87CC1B09-9693-47C0-8019-A601C0CA3D49}" dt="2022-02-15T08:26:35.936" v="5895"/>
          <ac:spMkLst>
            <pc:docMk/>
            <pc:sldMk cId="58509262" sldId="280"/>
            <ac:spMk id="101" creationId="{FE5822CD-A1C1-44BC-B65F-F1B55AFB90EB}"/>
          </ac:spMkLst>
        </pc:spChg>
        <pc:spChg chg="mod">
          <ac:chgData name="中野 潤平" userId="f550d8ead926d71f" providerId="LiveId" clId="{87CC1B09-9693-47C0-8019-A601C0CA3D49}" dt="2022-02-15T08:26:35.936" v="5895"/>
          <ac:spMkLst>
            <pc:docMk/>
            <pc:sldMk cId="58509262" sldId="280"/>
            <ac:spMk id="102" creationId="{478DABF1-1AAB-4770-980D-DA74F86B1291}"/>
          </ac:spMkLst>
        </pc:spChg>
        <pc:spChg chg="mod">
          <ac:chgData name="中野 潤平" userId="f550d8ead926d71f" providerId="LiveId" clId="{87CC1B09-9693-47C0-8019-A601C0CA3D49}" dt="2022-02-15T08:26:35.936" v="5895"/>
          <ac:spMkLst>
            <pc:docMk/>
            <pc:sldMk cId="58509262" sldId="280"/>
            <ac:spMk id="104" creationId="{2DAE7FA3-48EF-472B-B552-CE7EB7E39FB4}"/>
          </ac:spMkLst>
        </pc:spChg>
        <pc:spChg chg="mod">
          <ac:chgData name="中野 潤平" userId="f550d8ead926d71f" providerId="LiveId" clId="{87CC1B09-9693-47C0-8019-A601C0CA3D49}" dt="2022-02-15T08:26:35.936" v="5895"/>
          <ac:spMkLst>
            <pc:docMk/>
            <pc:sldMk cId="58509262" sldId="280"/>
            <ac:spMk id="105" creationId="{72A4BA14-598D-47A8-86ED-3BA2CF2A148E}"/>
          </ac:spMkLst>
        </pc:spChg>
        <pc:spChg chg="mod">
          <ac:chgData name="中野 潤平" userId="f550d8ead926d71f" providerId="LiveId" clId="{87CC1B09-9693-47C0-8019-A601C0CA3D49}" dt="2022-02-15T08:26:35.936" v="5895"/>
          <ac:spMkLst>
            <pc:docMk/>
            <pc:sldMk cId="58509262" sldId="280"/>
            <ac:spMk id="106" creationId="{F26CFAB2-76A5-433E-933C-76A9A66F6117}"/>
          </ac:spMkLst>
        </pc:spChg>
        <pc:spChg chg="add mod">
          <ac:chgData name="中野 潤平" userId="f550d8ead926d71f" providerId="LiveId" clId="{87CC1B09-9693-47C0-8019-A601C0CA3D49}" dt="2022-02-16T04:00:31.469" v="10891" actId="14100"/>
          <ac:spMkLst>
            <pc:docMk/>
            <pc:sldMk cId="58509262" sldId="280"/>
            <ac:spMk id="107" creationId="{796F837F-AC84-4D2F-A716-EDF79BEA59A0}"/>
          </ac:spMkLst>
        </pc:spChg>
        <pc:spChg chg="add mod">
          <ac:chgData name="中野 潤平" userId="f550d8ead926d71f" providerId="LiveId" clId="{87CC1B09-9693-47C0-8019-A601C0CA3D49}" dt="2022-02-15T08:26:35.936" v="5895"/>
          <ac:spMkLst>
            <pc:docMk/>
            <pc:sldMk cId="58509262" sldId="280"/>
            <ac:spMk id="108" creationId="{52B56FF7-B28C-4E6E-BD5C-44836CBE5EE6}"/>
          </ac:spMkLst>
        </pc:spChg>
        <pc:spChg chg="add mod">
          <ac:chgData name="中野 潤平" userId="f550d8ead926d71f" providerId="LiveId" clId="{87CC1B09-9693-47C0-8019-A601C0CA3D49}" dt="2022-02-15T08:26:35.936" v="5895"/>
          <ac:spMkLst>
            <pc:docMk/>
            <pc:sldMk cId="58509262" sldId="280"/>
            <ac:spMk id="109" creationId="{6E493D1B-A19F-4BED-B7FC-4FC8EFEEEA8E}"/>
          </ac:spMkLst>
        </pc:spChg>
        <pc:spChg chg="add mod">
          <ac:chgData name="中野 潤平" userId="f550d8ead926d71f" providerId="LiveId" clId="{87CC1B09-9693-47C0-8019-A601C0CA3D49}" dt="2022-02-15T08:29:26.925" v="5960" actId="20577"/>
          <ac:spMkLst>
            <pc:docMk/>
            <pc:sldMk cId="58509262" sldId="280"/>
            <ac:spMk id="110" creationId="{278D9C2B-43F7-4400-8CBE-750F8BD9BABD}"/>
          </ac:spMkLst>
        </pc:spChg>
        <pc:spChg chg="add mod">
          <ac:chgData name="中野 潤平" userId="f550d8ead926d71f" providerId="LiveId" clId="{87CC1B09-9693-47C0-8019-A601C0CA3D49}" dt="2022-02-15T08:26:35.936" v="5895"/>
          <ac:spMkLst>
            <pc:docMk/>
            <pc:sldMk cId="58509262" sldId="280"/>
            <ac:spMk id="111" creationId="{543F68DA-BB4D-4D29-BD44-91B3989EF686}"/>
          </ac:spMkLst>
        </pc:spChg>
        <pc:spChg chg="add mod">
          <ac:chgData name="中野 潤平" userId="f550d8ead926d71f" providerId="LiveId" clId="{87CC1B09-9693-47C0-8019-A601C0CA3D49}" dt="2022-02-15T08:26:35.936" v="5895"/>
          <ac:spMkLst>
            <pc:docMk/>
            <pc:sldMk cId="58509262" sldId="280"/>
            <ac:spMk id="112" creationId="{B64C13A4-7EAC-412A-824D-E3751D3E3F6E}"/>
          </ac:spMkLst>
        </pc:spChg>
        <pc:spChg chg="add del mod">
          <ac:chgData name="中野 潤平" userId="f550d8ead926d71f" providerId="LiveId" clId="{87CC1B09-9693-47C0-8019-A601C0CA3D49}" dt="2022-02-15T08:29:24.909" v="5958" actId="478"/>
          <ac:spMkLst>
            <pc:docMk/>
            <pc:sldMk cId="58509262" sldId="280"/>
            <ac:spMk id="113" creationId="{0315B78A-DFBF-40BD-A26D-3FA63D8E8B64}"/>
          </ac:spMkLst>
        </pc:spChg>
        <pc:spChg chg="add mod">
          <ac:chgData name="中野 潤平" userId="f550d8ead926d71f" providerId="LiveId" clId="{87CC1B09-9693-47C0-8019-A601C0CA3D49}" dt="2022-02-16T04:00:35.987" v="10895" actId="14100"/>
          <ac:spMkLst>
            <pc:docMk/>
            <pc:sldMk cId="58509262" sldId="280"/>
            <ac:spMk id="114" creationId="{6F287138-78A5-4D7B-9009-7CD253696412}"/>
          </ac:spMkLst>
        </pc:spChg>
        <pc:spChg chg="add del mod">
          <ac:chgData name="中野 潤平" userId="f550d8ead926d71f" providerId="LiveId" clId="{87CC1B09-9693-47C0-8019-A601C0CA3D49}" dt="2022-02-15T08:29:24.584" v="5957" actId="478"/>
          <ac:spMkLst>
            <pc:docMk/>
            <pc:sldMk cId="58509262" sldId="280"/>
            <ac:spMk id="115" creationId="{C92935F7-D0D0-4BD8-AE74-636A7ECA9A6D}"/>
          </ac:spMkLst>
        </pc:spChg>
        <pc:spChg chg="add mod">
          <ac:chgData name="中野 潤平" userId="f550d8ead926d71f" providerId="LiveId" clId="{87CC1B09-9693-47C0-8019-A601C0CA3D49}" dt="2022-02-16T04:00:38.204" v="10898" actId="20577"/>
          <ac:spMkLst>
            <pc:docMk/>
            <pc:sldMk cId="58509262" sldId="280"/>
            <ac:spMk id="116" creationId="{DCAB22C7-7CDB-4A1C-BDD5-E54E14A9C53D}"/>
          </ac:spMkLst>
        </pc:spChg>
        <pc:spChg chg="add del mod">
          <ac:chgData name="中野 潤平" userId="f550d8ead926d71f" providerId="LiveId" clId="{87CC1B09-9693-47C0-8019-A601C0CA3D49}" dt="2022-02-15T08:29:24.314" v="5956" actId="478"/>
          <ac:spMkLst>
            <pc:docMk/>
            <pc:sldMk cId="58509262" sldId="280"/>
            <ac:spMk id="117" creationId="{0A988134-AC68-441D-A478-C96B1829EC12}"/>
          </ac:spMkLst>
        </pc:spChg>
        <pc:grpChg chg="add del mod">
          <ac:chgData name="中野 潤平" userId="f550d8ead926d71f" providerId="LiveId" clId="{87CC1B09-9693-47C0-8019-A601C0CA3D49}" dt="2022-02-15T08:26:26.501" v="5894"/>
          <ac:grpSpMkLst>
            <pc:docMk/>
            <pc:sldMk cId="58509262" sldId="280"/>
            <ac:grpSpMk id="11" creationId="{DE7344EC-98C8-4CEA-A69B-4520DBBF82A3}"/>
          </ac:grpSpMkLst>
        </pc:grpChg>
        <pc:grpChg chg="add del mod">
          <ac:chgData name="中野 潤平" userId="f550d8ead926d71f" providerId="LiveId" clId="{87CC1B09-9693-47C0-8019-A601C0CA3D49}" dt="2022-02-15T08:26:26.501" v="5894"/>
          <ac:grpSpMkLst>
            <pc:docMk/>
            <pc:sldMk cId="58509262" sldId="280"/>
            <ac:grpSpMk id="14" creationId="{C9E126A6-A0D0-481F-8153-9569AE721232}"/>
          </ac:grpSpMkLst>
        </pc:grpChg>
        <pc:grpChg chg="add del mod">
          <ac:chgData name="中野 潤平" userId="f550d8ead926d71f" providerId="LiveId" clId="{87CC1B09-9693-47C0-8019-A601C0CA3D49}" dt="2022-02-15T08:26:26.501" v="5894"/>
          <ac:grpSpMkLst>
            <pc:docMk/>
            <pc:sldMk cId="58509262" sldId="280"/>
            <ac:grpSpMk id="21" creationId="{9B06D076-60B8-41FD-B625-BA881FAB269F}"/>
          </ac:grpSpMkLst>
        </pc:grpChg>
        <pc:grpChg chg="mod">
          <ac:chgData name="中野 潤平" userId="f550d8ead926d71f" providerId="LiveId" clId="{87CC1B09-9693-47C0-8019-A601C0CA3D49}" dt="2022-02-15T08:26:24.455" v="5893"/>
          <ac:grpSpMkLst>
            <pc:docMk/>
            <pc:sldMk cId="58509262" sldId="280"/>
            <ac:grpSpMk id="22" creationId="{BBF7B3F1-0B91-4DCB-9790-339F53464E35}"/>
          </ac:grpSpMkLst>
        </pc:grpChg>
        <pc:grpChg chg="mod">
          <ac:chgData name="中野 潤平" userId="f550d8ead926d71f" providerId="LiveId" clId="{87CC1B09-9693-47C0-8019-A601C0CA3D49}" dt="2022-02-15T08:26:24.455" v="5893"/>
          <ac:grpSpMkLst>
            <pc:docMk/>
            <pc:sldMk cId="58509262" sldId="280"/>
            <ac:grpSpMk id="23" creationId="{6183A608-2BB9-4902-A6AC-D3DCCFAB1267}"/>
          </ac:grpSpMkLst>
        </pc:grpChg>
        <pc:grpChg chg="mod">
          <ac:chgData name="中野 潤平" userId="f550d8ead926d71f" providerId="LiveId" clId="{87CC1B09-9693-47C0-8019-A601C0CA3D49}" dt="2022-02-15T08:26:24.455" v="5893"/>
          <ac:grpSpMkLst>
            <pc:docMk/>
            <pc:sldMk cId="58509262" sldId="280"/>
            <ac:grpSpMk id="24" creationId="{F03026F1-9F9D-4743-9CC9-E379BCD9C510}"/>
          </ac:grpSpMkLst>
        </pc:grpChg>
        <pc:grpChg chg="add del mod">
          <ac:chgData name="中野 潤平" userId="f550d8ead926d71f" providerId="LiveId" clId="{87CC1B09-9693-47C0-8019-A601C0CA3D49}" dt="2022-02-15T08:26:26.501" v="5894"/>
          <ac:grpSpMkLst>
            <pc:docMk/>
            <pc:sldMk cId="58509262" sldId="280"/>
            <ac:grpSpMk id="35" creationId="{D796964D-6492-436F-A81C-1345C6E81B1D}"/>
          </ac:grpSpMkLst>
        </pc:grpChg>
        <pc:grpChg chg="add del mod">
          <ac:chgData name="中野 潤平" userId="f550d8ead926d71f" providerId="LiveId" clId="{87CC1B09-9693-47C0-8019-A601C0CA3D49}" dt="2022-02-15T08:26:26.501" v="5894"/>
          <ac:grpSpMkLst>
            <pc:docMk/>
            <pc:sldMk cId="58509262" sldId="280"/>
            <ac:grpSpMk id="39" creationId="{04E4BA57-AFFF-4E63-829D-8831C7D87314}"/>
          </ac:grpSpMkLst>
        </pc:grpChg>
        <pc:grpChg chg="add del mod">
          <ac:chgData name="中野 潤平" userId="f550d8ead926d71f" providerId="LiveId" clId="{87CC1B09-9693-47C0-8019-A601C0CA3D49}" dt="2022-02-15T08:26:26.501" v="5894"/>
          <ac:grpSpMkLst>
            <pc:docMk/>
            <pc:sldMk cId="58509262" sldId="280"/>
            <ac:grpSpMk id="43" creationId="{39DF39A1-6964-4905-B073-0A039215C39A}"/>
          </ac:grpSpMkLst>
        </pc:grpChg>
        <pc:grpChg chg="add del mod">
          <ac:chgData name="中野 潤平" userId="f550d8ead926d71f" providerId="LiveId" clId="{87CC1B09-9693-47C0-8019-A601C0CA3D49}" dt="2022-02-15T08:26:26.501" v="5894"/>
          <ac:grpSpMkLst>
            <pc:docMk/>
            <pc:sldMk cId="58509262" sldId="280"/>
            <ac:grpSpMk id="46" creationId="{4A61A074-FE23-4E42-96AD-AD48CB9CA4C2}"/>
          </ac:grpSpMkLst>
        </pc:grpChg>
        <pc:grpChg chg="add mod">
          <ac:chgData name="中野 潤平" userId="f550d8ead926d71f" providerId="LiveId" clId="{87CC1B09-9693-47C0-8019-A601C0CA3D49}" dt="2022-02-15T08:26:35.936" v="5895"/>
          <ac:grpSpMkLst>
            <pc:docMk/>
            <pc:sldMk cId="58509262" sldId="280"/>
            <ac:grpSpMk id="68" creationId="{82D321AE-A268-4F89-80AF-AC47D9E623FB}"/>
          </ac:grpSpMkLst>
        </pc:grpChg>
        <pc:grpChg chg="add mod">
          <ac:chgData name="中野 潤平" userId="f550d8ead926d71f" providerId="LiveId" clId="{87CC1B09-9693-47C0-8019-A601C0CA3D49}" dt="2022-02-15T08:26:35.936" v="5895"/>
          <ac:grpSpMkLst>
            <pc:docMk/>
            <pc:sldMk cId="58509262" sldId="280"/>
            <ac:grpSpMk id="71" creationId="{EC6E5A12-D461-42A8-A7BD-169CDCDBC02C}"/>
          </ac:grpSpMkLst>
        </pc:grpChg>
        <pc:grpChg chg="add mod">
          <ac:chgData name="中野 潤平" userId="f550d8ead926d71f" providerId="LiveId" clId="{87CC1B09-9693-47C0-8019-A601C0CA3D49}" dt="2022-02-15T08:26:35.936" v="5895"/>
          <ac:grpSpMkLst>
            <pc:docMk/>
            <pc:sldMk cId="58509262" sldId="280"/>
            <ac:grpSpMk id="78" creationId="{F62D08E6-FEC8-44DC-9AB3-0FF5DB97F45E}"/>
          </ac:grpSpMkLst>
        </pc:grpChg>
        <pc:grpChg chg="mod">
          <ac:chgData name="中野 潤平" userId="f550d8ead926d71f" providerId="LiveId" clId="{87CC1B09-9693-47C0-8019-A601C0CA3D49}" dt="2022-02-15T08:26:35.936" v="5895"/>
          <ac:grpSpMkLst>
            <pc:docMk/>
            <pc:sldMk cId="58509262" sldId="280"/>
            <ac:grpSpMk id="79" creationId="{BC9A7372-13E7-4E01-8BB4-F2714FB3F137}"/>
          </ac:grpSpMkLst>
        </pc:grpChg>
        <pc:grpChg chg="mod">
          <ac:chgData name="中野 潤平" userId="f550d8ead926d71f" providerId="LiveId" clId="{87CC1B09-9693-47C0-8019-A601C0CA3D49}" dt="2022-02-15T08:26:35.936" v="5895"/>
          <ac:grpSpMkLst>
            <pc:docMk/>
            <pc:sldMk cId="58509262" sldId="280"/>
            <ac:grpSpMk id="80" creationId="{9D35F8DE-EAE9-487F-9ED6-73991CF15ECA}"/>
          </ac:grpSpMkLst>
        </pc:grpChg>
        <pc:grpChg chg="mod">
          <ac:chgData name="中野 潤平" userId="f550d8ead926d71f" providerId="LiveId" clId="{87CC1B09-9693-47C0-8019-A601C0CA3D49}" dt="2022-02-15T08:26:35.936" v="5895"/>
          <ac:grpSpMkLst>
            <pc:docMk/>
            <pc:sldMk cId="58509262" sldId="280"/>
            <ac:grpSpMk id="81" creationId="{8B71EE36-3C6A-4787-BAAA-99BE5CE4A10E}"/>
          </ac:grpSpMkLst>
        </pc:grpChg>
        <pc:grpChg chg="add mod">
          <ac:chgData name="中野 潤平" userId="f550d8ead926d71f" providerId="LiveId" clId="{87CC1B09-9693-47C0-8019-A601C0CA3D49}" dt="2022-02-15T08:26:35.936" v="5895"/>
          <ac:grpSpMkLst>
            <pc:docMk/>
            <pc:sldMk cId="58509262" sldId="280"/>
            <ac:grpSpMk id="92" creationId="{6CA0A7A7-8ECB-4303-A24C-FB1998EC8164}"/>
          </ac:grpSpMkLst>
        </pc:grpChg>
        <pc:grpChg chg="add mod">
          <ac:chgData name="中野 潤平" userId="f550d8ead926d71f" providerId="LiveId" clId="{87CC1B09-9693-47C0-8019-A601C0CA3D49}" dt="2022-02-15T08:26:35.936" v="5895"/>
          <ac:grpSpMkLst>
            <pc:docMk/>
            <pc:sldMk cId="58509262" sldId="280"/>
            <ac:grpSpMk id="96" creationId="{901A962E-38A3-4290-95FF-E9011FAF1730}"/>
          </ac:grpSpMkLst>
        </pc:grpChg>
        <pc:grpChg chg="add mod">
          <ac:chgData name="中野 潤平" userId="f550d8ead926d71f" providerId="LiveId" clId="{87CC1B09-9693-47C0-8019-A601C0CA3D49}" dt="2022-02-15T08:26:35.936" v="5895"/>
          <ac:grpSpMkLst>
            <pc:docMk/>
            <pc:sldMk cId="58509262" sldId="280"/>
            <ac:grpSpMk id="100" creationId="{493AC7B4-8E24-4647-8288-1758B0F38CB9}"/>
          </ac:grpSpMkLst>
        </pc:grpChg>
        <pc:grpChg chg="add mod">
          <ac:chgData name="中野 潤平" userId="f550d8ead926d71f" providerId="LiveId" clId="{87CC1B09-9693-47C0-8019-A601C0CA3D49}" dt="2022-02-15T08:26:35.936" v="5895"/>
          <ac:grpSpMkLst>
            <pc:docMk/>
            <pc:sldMk cId="58509262" sldId="280"/>
            <ac:grpSpMk id="103" creationId="{F8D8BF6C-84D0-4AEF-AF7C-CB936E5ECBF4}"/>
          </ac:grpSpMkLst>
        </pc:grpChg>
        <pc:graphicFrameChg chg="add del mod">
          <ac:chgData name="中野 潤平" userId="f550d8ead926d71f" providerId="LiveId" clId="{87CC1B09-9693-47C0-8019-A601C0CA3D49}" dt="2022-02-15T08:26:26.501" v="5894"/>
          <ac:graphicFrameMkLst>
            <pc:docMk/>
            <pc:sldMk cId="58509262" sldId="280"/>
            <ac:graphicFrameMk id="6" creationId="{64A058A1-82FE-4E94-89EF-22340844CA68}"/>
          </ac:graphicFrameMkLst>
        </pc:graphicFrameChg>
        <pc:graphicFrameChg chg="add mod">
          <ac:chgData name="中野 潤平" userId="f550d8ead926d71f" providerId="LiveId" clId="{87CC1B09-9693-47C0-8019-A601C0CA3D49}" dt="2022-02-15T08:26:35.936" v="5895"/>
          <ac:graphicFrameMkLst>
            <pc:docMk/>
            <pc:sldMk cId="58509262" sldId="280"/>
            <ac:graphicFrameMk id="63" creationId="{456AB151-A6CD-4F36-BCBD-88A25B31EF92}"/>
          </ac:graphicFrameMkLst>
        </pc:graphicFrameChg>
        <pc:cxnChg chg="mod">
          <ac:chgData name="中野 潤平" userId="f550d8ead926d71f" providerId="LiveId" clId="{87CC1B09-9693-47C0-8019-A601C0CA3D49}" dt="2022-02-15T08:26:24.455" v="5893"/>
          <ac:cxnSpMkLst>
            <pc:docMk/>
            <pc:sldMk cId="58509262" sldId="280"/>
            <ac:cxnSpMk id="12" creationId="{6EF36A94-EE95-4F09-A7DE-7673BC06E56B}"/>
          </ac:cxnSpMkLst>
        </pc:cxnChg>
        <pc:cxnChg chg="mod">
          <ac:chgData name="中野 潤平" userId="f550d8ead926d71f" providerId="LiveId" clId="{87CC1B09-9693-47C0-8019-A601C0CA3D49}" dt="2022-02-15T08:26:24.455" v="5893"/>
          <ac:cxnSpMkLst>
            <pc:docMk/>
            <pc:sldMk cId="58509262" sldId="280"/>
            <ac:cxnSpMk id="13" creationId="{571A4039-4A24-4834-8F83-5463A434DD03}"/>
          </ac:cxnSpMkLst>
        </pc:cxnChg>
        <pc:cxnChg chg="mod">
          <ac:chgData name="中野 潤平" userId="f550d8ead926d71f" providerId="LiveId" clId="{87CC1B09-9693-47C0-8019-A601C0CA3D49}" dt="2022-02-15T08:26:24.455" v="5893"/>
          <ac:cxnSpMkLst>
            <pc:docMk/>
            <pc:sldMk cId="58509262" sldId="280"/>
            <ac:cxnSpMk id="15" creationId="{4B9A02BA-F12C-4E2A-8786-13697FB339BC}"/>
          </ac:cxnSpMkLst>
        </pc:cxnChg>
        <pc:cxnChg chg="mod">
          <ac:chgData name="中野 潤平" userId="f550d8ead926d71f" providerId="LiveId" clId="{87CC1B09-9693-47C0-8019-A601C0CA3D49}" dt="2022-02-15T08:26:24.455" v="5893"/>
          <ac:cxnSpMkLst>
            <pc:docMk/>
            <pc:sldMk cId="58509262" sldId="280"/>
            <ac:cxnSpMk id="16" creationId="{A58CE4A0-3D86-4F55-A203-6CDE421D9C39}"/>
          </ac:cxnSpMkLst>
        </pc:cxnChg>
        <pc:cxnChg chg="mod">
          <ac:chgData name="中野 潤平" userId="f550d8ead926d71f" providerId="LiveId" clId="{87CC1B09-9693-47C0-8019-A601C0CA3D49}" dt="2022-02-15T08:26:24.455" v="5893"/>
          <ac:cxnSpMkLst>
            <pc:docMk/>
            <pc:sldMk cId="58509262" sldId="280"/>
            <ac:cxnSpMk id="17" creationId="{0534F432-FCEB-4CCD-86AB-D7DAA45BE480}"/>
          </ac:cxnSpMkLst>
        </pc:cxnChg>
        <pc:cxnChg chg="mod">
          <ac:chgData name="中野 潤平" userId="f550d8ead926d71f" providerId="LiveId" clId="{87CC1B09-9693-47C0-8019-A601C0CA3D49}" dt="2022-02-15T08:26:24.455" v="5893"/>
          <ac:cxnSpMkLst>
            <pc:docMk/>
            <pc:sldMk cId="58509262" sldId="280"/>
            <ac:cxnSpMk id="18" creationId="{3B12AD2B-8BBE-4A25-86F1-4F34583C4843}"/>
          </ac:cxnSpMkLst>
        </pc:cxnChg>
        <pc:cxnChg chg="mod">
          <ac:chgData name="中野 潤平" userId="f550d8ead926d71f" providerId="LiveId" clId="{87CC1B09-9693-47C0-8019-A601C0CA3D49}" dt="2022-02-15T08:26:24.455" v="5893"/>
          <ac:cxnSpMkLst>
            <pc:docMk/>
            <pc:sldMk cId="58509262" sldId="280"/>
            <ac:cxnSpMk id="25" creationId="{6ED60F90-7954-43BB-95CA-A8B5AED27423}"/>
          </ac:cxnSpMkLst>
        </pc:cxnChg>
        <pc:cxnChg chg="mod">
          <ac:chgData name="中野 潤平" userId="f550d8ead926d71f" providerId="LiveId" clId="{87CC1B09-9693-47C0-8019-A601C0CA3D49}" dt="2022-02-15T08:26:24.455" v="5893"/>
          <ac:cxnSpMkLst>
            <pc:docMk/>
            <pc:sldMk cId="58509262" sldId="280"/>
            <ac:cxnSpMk id="26" creationId="{1ECF010B-69F4-42B4-A6D7-5F73357BFC85}"/>
          </ac:cxnSpMkLst>
        </pc:cxnChg>
        <pc:cxnChg chg="mod">
          <ac:chgData name="中野 潤平" userId="f550d8ead926d71f" providerId="LiveId" clId="{87CC1B09-9693-47C0-8019-A601C0CA3D49}" dt="2022-02-15T08:26:24.455" v="5893"/>
          <ac:cxnSpMkLst>
            <pc:docMk/>
            <pc:sldMk cId="58509262" sldId="280"/>
            <ac:cxnSpMk id="27" creationId="{9BE7E96F-86B3-41F2-A9EF-0EBA7793BB4D}"/>
          </ac:cxnSpMkLst>
        </pc:cxnChg>
        <pc:cxnChg chg="mod">
          <ac:chgData name="中野 潤平" userId="f550d8ead926d71f" providerId="LiveId" clId="{87CC1B09-9693-47C0-8019-A601C0CA3D49}" dt="2022-02-15T08:26:24.455" v="5893"/>
          <ac:cxnSpMkLst>
            <pc:docMk/>
            <pc:sldMk cId="58509262" sldId="280"/>
            <ac:cxnSpMk id="28" creationId="{76C05C96-85EE-4B4C-B2C6-4BD1B50F75B4}"/>
          </ac:cxnSpMkLst>
        </pc:cxnChg>
        <pc:cxnChg chg="mod">
          <ac:chgData name="中野 潤平" userId="f550d8ead926d71f" providerId="LiveId" clId="{87CC1B09-9693-47C0-8019-A601C0CA3D49}" dt="2022-02-15T08:26:24.455" v="5893"/>
          <ac:cxnSpMkLst>
            <pc:docMk/>
            <pc:sldMk cId="58509262" sldId="280"/>
            <ac:cxnSpMk id="29" creationId="{E678D429-892E-44AE-B944-B5934A7D8761}"/>
          </ac:cxnSpMkLst>
        </pc:cxnChg>
        <pc:cxnChg chg="mod">
          <ac:chgData name="中野 潤平" userId="f550d8ead926d71f" providerId="LiveId" clId="{87CC1B09-9693-47C0-8019-A601C0CA3D49}" dt="2022-02-15T08:26:24.455" v="5893"/>
          <ac:cxnSpMkLst>
            <pc:docMk/>
            <pc:sldMk cId="58509262" sldId="280"/>
            <ac:cxnSpMk id="30" creationId="{4F5C3F73-99D8-4987-B6AA-2E0B2AA1E240}"/>
          </ac:cxnSpMkLst>
        </pc:cxnChg>
        <pc:cxnChg chg="mod">
          <ac:chgData name="中野 潤平" userId="f550d8ead926d71f" providerId="LiveId" clId="{87CC1B09-9693-47C0-8019-A601C0CA3D49}" dt="2022-02-15T08:26:24.455" v="5893"/>
          <ac:cxnSpMkLst>
            <pc:docMk/>
            <pc:sldMk cId="58509262" sldId="280"/>
            <ac:cxnSpMk id="31" creationId="{49163823-A41C-4181-B49C-9F059F08409C}"/>
          </ac:cxnSpMkLst>
        </pc:cxnChg>
        <pc:cxnChg chg="mod">
          <ac:chgData name="中野 潤平" userId="f550d8ead926d71f" providerId="LiveId" clId="{87CC1B09-9693-47C0-8019-A601C0CA3D49}" dt="2022-02-15T08:26:24.455" v="5893"/>
          <ac:cxnSpMkLst>
            <pc:docMk/>
            <pc:sldMk cId="58509262" sldId="280"/>
            <ac:cxnSpMk id="32" creationId="{ABB14A8E-3E0B-4062-B325-BDF73FAF64CE}"/>
          </ac:cxnSpMkLst>
        </pc:cxnChg>
        <pc:cxnChg chg="mod">
          <ac:chgData name="中野 潤平" userId="f550d8ead926d71f" providerId="LiveId" clId="{87CC1B09-9693-47C0-8019-A601C0CA3D49}" dt="2022-02-15T08:26:24.455" v="5893"/>
          <ac:cxnSpMkLst>
            <pc:docMk/>
            <pc:sldMk cId="58509262" sldId="280"/>
            <ac:cxnSpMk id="33" creationId="{7BE72C6F-64D7-4E01-B52B-6EA0FBA6E369}"/>
          </ac:cxnSpMkLst>
        </pc:cxnChg>
        <pc:cxnChg chg="mod">
          <ac:chgData name="中野 潤平" userId="f550d8ead926d71f" providerId="LiveId" clId="{87CC1B09-9693-47C0-8019-A601C0CA3D49}" dt="2022-02-15T08:26:24.455" v="5893"/>
          <ac:cxnSpMkLst>
            <pc:docMk/>
            <pc:sldMk cId="58509262" sldId="280"/>
            <ac:cxnSpMk id="34" creationId="{858C347A-63B2-403C-875E-1270C8AE47F5}"/>
          </ac:cxnSpMkLst>
        </pc:cxnChg>
        <pc:cxnChg chg="mod">
          <ac:chgData name="中野 潤平" userId="f550d8ead926d71f" providerId="LiveId" clId="{87CC1B09-9693-47C0-8019-A601C0CA3D49}" dt="2022-02-15T08:26:35.936" v="5895"/>
          <ac:cxnSpMkLst>
            <pc:docMk/>
            <pc:sldMk cId="58509262" sldId="280"/>
            <ac:cxnSpMk id="69" creationId="{DC81246F-AB7B-4C26-AC12-F97722E493AA}"/>
          </ac:cxnSpMkLst>
        </pc:cxnChg>
        <pc:cxnChg chg="mod">
          <ac:chgData name="中野 潤平" userId="f550d8ead926d71f" providerId="LiveId" clId="{87CC1B09-9693-47C0-8019-A601C0CA3D49}" dt="2022-02-15T08:26:35.936" v="5895"/>
          <ac:cxnSpMkLst>
            <pc:docMk/>
            <pc:sldMk cId="58509262" sldId="280"/>
            <ac:cxnSpMk id="70" creationId="{712249F0-4A28-4646-81BA-E964559E13F8}"/>
          </ac:cxnSpMkLst>
        </pc:cxnChg>
        <pc:cxnChg chg="mod">
          <ac:chgData name="中野 潤平" userId="f550d8ead926d71f" providerId="LiveId" clId="{87CC1B09-9693-47C0-8019-A601C0CA3D49}" dt="2022-02-15T08:26:35.936" v="5895"/>
          <ac:cxnSpMkLst>
            <pc:docMk/>
            <pc:sldMk cId="58509262" sldId="280"/>
            <ac:cxnSpMk id="72" creationId="{5A166FF0-E08E-4C2F-9CCB-FDFF523D4FE7}"/>
          </ac:cxnSpMkLst>
        </pc:cxnChg>
        <pc:cxnChg chg="mod">
          <ac:chgData name="中野 潤平" userId="f550d8ead926d71f" providerId="LiveId" clId="{87CC1B09-9693-47C0-8019-A601C0CA3D49}" dt="2022-02-15T08:26:35.936" v="5895"/>
          <ac:cxnSpMkLst>
            <pc:docMk/>
            <pc:sldMk cId="58509262" sldId="280"/>
            <ac:cxnSpMk id="73" creationId="{2406F3FD-D3B0-427B-B64F-5F8963567B3A}"/>
          </ac:cxnSpMkLst>
        </pc:cxnChg>
        <pc:cxnChg chg="mod">
          <ac:chgData name="中野 潤平" userId="f550d8ead926d71f" providerId="LiveId" clId="{87CC1B09-9693-47C0-8019-A601C0CA3D49}" dt="2022-02-15T08:26:35.936" v="5895"/>
          <ac:cxnSpMkLst>
            <pc:docMk/>
            <pc:sldMk cId="58509262" sldId="280"/>
            <ac:cxnSpMk id="74" creationId="{D21C7515-5A46-4E8D-B495-F42DBB511DA2}"/>
          </ac:cxnSpMkLst>
        </pc:cxnChg>
        <pc:cxnChg chg="mod">
          <ac:chgData name="中野 潤平" userId="f550d8ead926d71f" providerId="LiveId" clId="{87CC1B09-9693-47C0-8019-A601C0CA3D49}" dt="2022-02-15T08:26:35.936" v="5895"/>
          <ac:cxnSpMkLst>
            <pc:docMk/>
            <pc:sldMk cId="58509262" sldId="280"/>
            <ac:cxnSpMk id="75" creationId="{5181491A-4176-46A3-9E9B-DF98090C0296}"/>
          </ac:cxnSpMkLst>
        </pc:cxnChg>
        <pc:cxnChg chg="mod">
          <ac:chgData name="中野 潤平" userId="f550d8ead926d71f" providerId="LiveId" clId="{87CC1B09-9693-47C0-8019-A601C0CA3D49}" dt="2022-02-15T08:26:35.936" v="5895"/>
          <ac:cxnSpMkLst>
            <pc:docMk/>
            <pc:sldMk cId="58509262" sldId="280"/>
            <ac:cxnSpMk id="82" creationId="{8A2382FA-AF16-4EFE-8FCB-9E8534EC18A6}"/>
          </ac:cxnSpMkLst>
        </pc:cxnChg>
        <pc:cxnChg chg="mod">
          <ac:chgData name="中野 潤平" userId="f550d8ead926d71f" providerId="LiveId" clId="{87CC1B09-9693-47C0-8019-A601C0CA3D49}" dt="2022-02-15T08:26:35.936" v="5895"/>
          <ac:cxnSpMkLst>
            <pc:docMk/>
            <pc:sldMk cId="58509262" sldId="280"/>
            <ac:cxnSpMk id="83" creationId="{A3A0E7D5-5512-4196-9D41-44C6D0B3E1C2}"/>
          </ac:cxnSpMkLst>
        </pc:cxnChg>
        <pc:cxnChg chg="mod">
          <ac:chgData name="中野 潤平" userId="f550d8ead926d71f" providerId="LiveId" clId="{87CC1B09-9693-47C0-8019-A601C0CA3D49}" dt="2022-02-15T08:26:35.936" v="5895"/>
          <ac:cxnSpMkLst>
            <pc:docMk/>
            <pc:sldMk cId="58509262" sldId="280"/>
            <ac:cxnSpMk id="84" creationId="{EB805771-9004-4CAB-A7EB-7BC12E197B37}"/>
          </ac:cxnSpMkLst>
        </pc:cxnChg>
        <pc:cxnChg chg="mod">
          <ac:chgData name="中野 潤平" userId="f550d8ead926d71f" providerId="LiveId" clId="{87CC1B09-9693-47C0-8019-A601C0CA3D49}" dt="2022-02-15T08:26:35.936" v="5895"/>
          <ac:cxnSpMkLst>
            <pc:docMk/>
            <pc:sldMk cId="58509262" sldId="280"/>
            <ac:cxnSpMk id="85" creationId="{D94539D0-F61E-4ACD-AAE6-39D5C64B9F65}"/>
          </ac:cxnSpMkLst>
        </pc:cxnChg>
        <pc:cxnChg chg="mod">
          <ac:chgData name="中野 潤平" userId="f550d8ead926d71f" providerId="LiveId" clId="{87CC1B09-9693-47C0-8019-A601C0CA3D49}" dt="2022-02-15T08:26:35.936" v="5895"/>
          <ac:cxnSpMkLst>
            <pc:docMk/>
            <pc:sldMk cId="58509262" sldId="280"/>
            <ac:cxnSpMk id="86" creationId="{81E4003B-7A81-4450-B403-A550B37CB0D7}"/>
          </ac:cxnSpMkLst>
        </pc:cxnChg>
        <pc:cxnChg chg="mod">
          <ac:chgData name="中野 潤平" userId="f550d8ead926d71f" providerId="LiveId" clId="{87CC1B09-9693-47C0-8019-A601C0CA3D49}" dt="2022-02-15T08:26:35.936" v="5895"/>
          <ac:cxnSpMkLst>
            <pc:docMk/>
            <pc:sldMk cId="58509262" sldId="280"/>
            <ac:cxnSpMk id="87" creationId="{E9874C2B-29F0-4E93-866E-48CD7ED04DD2}"/>
          </ac:cxnSpMkLst>
        </pc:cxnChg>
        <pc:cxnChg chg="mod">
          <ac:chgData name="中野 潤平" userId="f550d8ead926d71f" providerId="LiveId" clId="{87CC1B09-9693-47C0-8019-A601C0CA3D49}" dt="2022-02-15T08:26:35.936" v="5895"/>
          <ac:cxnSpMkLst>
            <pc:docMk/>
            <pc:sldMk cId="58509262" sldId="280"/>
            <ac:cxnSpMk id="88" creationId="{4ABD8274-CCAE-4B93-983E-34502F0FADD1}"/>
          </ac:cxnSpMkLst>
        </pc:cxnChg>
        <pc:cxnChg chg="mod">
          <ac:chgData name="中野 潤平" userId="f550d8ead926d71f" providerId="LiveId" clId="{87CC1B09-9693-47C0-8019-A601C0CA3D49}" dt="2022-02-15T08:26:35.936" v="5895"/>
          <ac:cxnSpMkLst>
            <pc:docMk/>
            <pc:sldMk cId="58509262" sldId="280"/>
            <ac:cxnSpMk id="89" creationId="{EF9B843A-7B3F-4073-A7C9-BAAE92207EDA}"/>
          </ac:cxnSpMkLst>
        </pc:cxnChg>
        <pc:cxnChg chg="mod">
          <ac:chgData name="中野 潤平" userId="f550d8ead926d71f" providerId="LiveId" clId="{87CC1B09-9693-47C0-8019-A601C0CA3D49}" dt="2022-02-15T08:26:35.936" v="5895"/>
          <ac:cxnSpMkLst>
            <pc:docMk/>
            <pc:sldMk cId="58509262" sldId="280"/>
            <ac:cxnSpMk id="90" creationId="{FA25E3C8-A26F-45D9-9669-6DD712C87D22}"/>
          </ac:cxnSpMkLst>
        </pc:cxnChg>
        <pc:cxnChg chg="mod">
          <ac:chgData name="中野 潤平" userId="f550d8ead926d71f" providerId="LiveId" clId="{87CC1B09-9693-47C0-8019-A601C0CA3D49}" dt="2022-02-15T08:26:35.936" v="5895"/>
          <ac:cxnSpMkLst>
            <pc:docMk/>
            <pc:sldMk cId="58509262" sldId="280"/>
            <ac:cxnSpMk id="91" creationId="{F0167BD8-8F83-438A-BD24-0E6C0B7D401E}"/>
          </ac:cxnSpMkLst>
        </pc:cxnChg>
      </pc:sldChg>
      <pc:sldChg chg="addSp delSp modSp add del mod">
        <pc:chgData name="中野 潤平" userId="f550d8ead926d71f" providerId="LiveId" clId="{87CC1B09-9693-47C0-8019-A601C0CA3D49}" dt="2022-02-15T08:07:42.146" v="5877"/>
        <pc:sldMkLst>
          <pc:docMk/>
          <pc:sldMk cId="436166915" sldId="280"/>
        </pc:sldMkLst>
        <pc:spChg chg="mod">
          <ac:chgData name="中野 潤平" userId="f550d8ead926d71f" providerId="LiveId" clId="{87CC1B09-9693-47C0-8019-A601C0CA3D49}" dt="2022-02-15T08:07:34.236" v="5874" actId="1076"/>
          <ac:spMkLst>
            <pc:docMk/>
            <pc:sldMk cId="436166915" sldId="280"/>
            <ac:spMk id="100" creationId="{00000000-0000-0000-0000-000000000000}"/>
          </ac:spMkLst>
        </pc:spChg>
        <pc:graphicFrameChg chg="add del modGraphic">
          <ac:chgData name="中野 潤平" userId="f550d8ead926d71f" providerId="LiveId" clId="{87CC1B09-9693-47C0-8019-A601C0CA3D49}" dt="2022-02-15T08:06:45.361" v="5870" actId="21"/>
          <ac:graphicFrameMkLst>
            <pc:docMk/>
            <pc:sldMk cId="436166915" sldId="280"/>
            <ac:graphicFrameMk id="5" creationId="{00000000-0000-0000-0000-000000000000}"/>
          </ac:graphicFrameMkLst>
        </pc:graphicFrameChg>
      </pc:sldChg>
      <pc:sldChg chg="addSp delSp modSp new mod ord modNotesTx">
        <pc:chgData name="中野 潤平" userId="f550d8ead926d71f" providerId="LiveId" clId="{87CC1B09-9693-47C0-8019-A601C0CA3D49}" dt="2022-02-17T17:18:52.495" v="12394" actId="20577"/>
        <pc:sldMkLst>
          <pc:docMk/>
          <pc:sldMk cId="2601957109" sldId="281"/>
        </pc:sldMkLst>
        <pc:spChg chg="mod">
          <ac:chgData name="中野 潤平" userId="f550d8ead926d71f" providerId="LiveId" clId="{87CC1B09-9693-47C0-8019-A601C0CA3D49}" dt="2022-02-16T06:35:01.264" v="11494" actId="20577"/>
          <ac:spMkLst>
            <pc:docMk/>
            <pc:sldMk cId="2601957109" sldId="281"/>
            <ac:spMk id="2" creationId="{F64E4DA3-A168-41DE-BE41-DDA1A0C45712}"/>
          </ac:spMkLst>
        </pc:spChg>
        <pc:spChg chg="mod">
          <ac:chgData name="中野 潤平" userId="f550d8ead926d71f" providerId="LiveId" clId="{87CC1B09-9693-47C0-8019-A601C0CA3D49}" dt="2022-02-15T11:33:17.830" v="7151" actId="14100"/>
          <ac:spMkLst>
            <pc:docMk/>
            <pc:sldMk cId="2601957109" sldId="281"/>
            <ac:spMk id="3" creationId="{48C83103-4B81-4F14-955F-1F563026A780}"/>
          </ac:spMkLst>
        </pc:spChg>
        <pc:spChg chg="add del mod">
          <ac:chgData name="中野 潤平" userId="f550d8ead926d71f" providerId="LiveId" clId="{87CC1B09-9693-47C0-8019-A601C0CA3D49}" dt="2022-02-15T08:46:17.442" v="6169" actId="478"/>
          <ac:spMkLst>
            <pc:docMk/>
            <pc:sldMk cId="2601957109" sldId="281"/>
            <ac:spMk id="5" creationId="{B46C743D-AD8C-4EF5-8B24-EFD026EE92FC}"/>
          </ac:spMkLst>
        </pc:spChg>
        <pc:spChg chg="add mod">
          <ac:chgData name="中野 潤平" userId="f550d8ead926d71f" providerId="LiveId" clId="{87CC1B09-9693-47C0-8019-A601C0CA3D49}" dt="2022-02-15T08:49:16.336" v="6224" actId="20577"/>
          <ac:spMkLst>
            <pc:docMk/>
            <pc:sldMk cId="2601957109" sldId="281"/>
            <ac:spMk id="7" creationId="{9D96F5BC-82D0-42CA-863E-34D3221E61F2}"/>
          </ac:spMkLst>
        </pc:spChg>
        <pc:spChg chg="add mod">
          <ac:chgData name="中野 潤平" userId="f550d8ead926d71f" providerId="LiveId" clId="{87CC1B09-9693-47C0-8019-A601C0CA3D49}" dt="2022-02-16T03:23:40.935" v="8484" actId="1076"/>
          <ac:spMkLst>
            <pc:docMk/>
            <pc:sldMk cId="2601957109" sldId="281"/>
            <ac:spMk id="8" creationId="{82833113-1B4D-45FE-A394-D203FCFD2D4C}"/>
          </ac:spMkLst>
        </pc:spChg>
        <pc:spChg chg="add mod">
          <ac:chgData name="中野 潤平" userId="f550d8ead926d71f" providerId="LiveId" clId="{87CC1B09-9693-47C0-8019-A601C0CA3D49}" dt="2022-02-16T03:23:50.999" v="8486" actId="1076"/>
          <ac:spMkLst>
            <pc:docMk/>
            <pc:sldMk cId="2601957109" sldId="281"/>
            <ac:spMk id="9" creationId="{351CBFD2-254E-4AEB-8920-D72FB85C6DC2}"/>
          </ac:spMkLst>
        </pc:spChg>
        <pc:spChg chg="add del mod">
          <ac:chgData name="中野 潤平" userId="f550d8ead926d71f" providerId="LiveId" clId="{87CC1B09-9693-47C0-8019-A601C0CA3D49}" dt="2022-02-15T08:55:09.158" v="6361" actId="478"/>
          <ac:spMkLst>
            <pc:docMk/>
            <pc:sldMk cId="2601957109" sldId="281"/>
            <ac:spMk id="10" creationId="{EBBE4382-58E2-4227-B389-99E0CE3AC39F}"/>
          </ac:spMkLst>
        </pc:spChg>
        <pc:spChg chg="add del mod">
          <ac:chgData name="中野 潤平" userId="f550d8ead926d71f" providerId="LiveId" clId="{87CC1B09-9693-47C0-8019-A601C0CA3D49}" dt="2022-02-15T08:55:10.330" v="6362" actId="478"/>
          <ac:spMkLst>
            <pc:docMk/>
            <pc:sldMk cId="2601957109" sldId="281"/>
            <ac:spMk id="11" creationId="{D6A70EEF-870D-4690-B5DA-47817323D043}"/>
          </ac:spMkLst>
        </pc:spChg>
        <pc:spChg chg="add mod">
          <ac:chgData name="中野 潤平" userId="f550d8ead926d71f" providerId="LiveId" clId="{87CC1B09-9693-47C0-8019-A601C0CA3D49}" dt="2022-02-16T03:23:57.765" v="8487" actId="1076"/>
          <ac:spMkLst>
            <pc:docMk/>
            <pc:sldMk cId="2601957109" sldId="281"/>
            <ac:spMk id="12" creationId="{9178621D-BFF9-4FE7-9192-D2344508C243}"/>
          </ac:spMkLst>
        </pc:spChg>
        <pc:spChg chg="add mod">
          <ac:chgData name="中野 潤平" userId="f550d8ead926d71f" providerId="LiveId" clId="{87CC1B09-9693-47C0-8019-A601C0CA3D49}" dt="2022-02-16T03:23:43.956" v="8485" actId="1076"/>
          <ac:spMkLst>
            <pc:docMk/>
            <pc:sldMk cId="2601957109" sldId="281"/>
            <ac:spMk id="13" creationId="{7CEB54E7-B49C-46AE-BD9D-4B496E7EE238}"/>
          </ac:spMkLst>
        </pc:spChg>
        <pc:graphicFrameChg chg="add mod modGraphic">
          <ac:chgData name="中野 潤平" userId="f550d8ead926d71f" providerId="LiveId" clId="{87CC1B09-9693-47C0-8019-A601C0CA3D49}" dt="2022-02-16T03:23:30.947" v="8481" actId="14100"/>
          <ac:graphicFrameMkLst>
            <pc:docMk/>
            <pc:sldMk cId="2601957109" sldId="281"/>
            <ac:graphicFrameMk id="4" creationId="{5562677B-CED4-4E7D-A4B0-1E7EA9C8FA53}"/>
          </ac:graphicFrameMkLst>
        </pc:graphicFrameChg>
      </pc:sldChg>
      <pc:sldChg chg="addSp delSp modSp add mod modNotesTx">
        <pc:chgData name="中野 潤平" userId="f550d8ead926d71f" providerId="LiveId" clId="{87CC1B09-9693-47C0-8019-A601C0CA3D49}" dt="2022-02-17T17:19:07.108" v="12400" actId="20577"/>
        <pc:sldMkLst>
          <pc:docMk/>
          <pc:sldMk cId="848576263" sldId="282"/>
        </pc:sldMkLst>
        <pc:spChg chg="mod">
          <ac:chgData name="中野 潤平" userId="f550d8ead926d71f" providerId="LiveId" clId="{87CC1B09-9693-47C0-8019-A601C0CA3D49}" dt="2022-02-16T03:53:22.904" v="10433" actId="20577"/>
          <ac:spMkLst>
            <pc:docMk/>
            <pc:sldMk cId="848576263" sldId="282"/>
            <ac:spMk id="2" creationId="{F64E4DA3-A168-41DE-BE41-DDA1A0C45712}"/>
          </ac:spMkLst>
        </pc:spChg>
        <pc:spChg chg="add mod">
          <ac:chgData name="中野 潤平" userId="f550d8ead926d71f" providerId="LiveId" clId="{87CC1B09-9693-47C0-8019-A601C0CA3D49}" dt="2022-02-16T03:34:11.493" v="8972" actId="14100"/>
          <ac:spMkLst>
            <pc:docMk/>
            <pc:sldMk cId="848576263" sldId="282"/>
            <ac:spMk id="5" creationId="{B30F1115-3123-4C29-B953-9670D3931DB4}"/>
          </ac:spMkLst>
        </pc:spChg>
        <pc:spChg chg="add mod">
          <ac:chgData name="中野 潤平" userId="f550d8ead926d71f" providerId="LiveId" clId="{87CC1B09-9693-47C0-8019-A601C0CA3D49}" dt="2022-02-16T03:38:21.860" v="9078" actId="113"/>
          <ac:spMkLst>
            <pc:docMk/>
            <pc:sldMk cId="848576263" sldId="282"/>
            <ac:spMk id="6" creationId="{7B2CFE7A-E263-40E7-8583-744716027B49}"/>
          </ac:spMkLst>
        </pc:spChg>
        <pc:spChg chg="add mod">
          <ac:chgData name="中野 潤平" userId="f550d8ead926d71f" providerId="LiveId" clId="{87CC1B09-9693-47C0-8019-A601C0CA3D49}" dt="2022-02-16T06:43:11.199" v="11601" actId="403"/>
          <ac:spMkLst>
            <pc:docMk/>
            <pc:sldMk cId="848576263" sldId="282"/>
            <ac:spMk id="7" creationId="{8146B812-EEB9-4635-AFF3-7A4F940677E8}"/>
          </ac:spMkLst>
        </pc:spChg>
        <pc:spChg chg="del">
          <ac:chgData name="中野 潤平" userId="f550d8ead926d71f" providerId="LiveId" clId="{87CC1B09-9693-47C0-8019-A601C0CA3D49}" dt="2022-02-16T03:32:00.993" v="8864" actId="478"/>
          <ac:spMkLst>
            <pc:docMk/>
            <pc:sldMk cId="848576263" sldId="282"/>
            <ac:spMk id="7" creationId="{9D96F5BC-82D0-42CA-863E-34D3221E61F2}"/>
          </ac:spMkLst>
        </pc:spChg>
        <pc:spChg chg="del">
          <ac:chgData name="中野 潤平" userId="f550d8ead926d71f" providerId="LiveId" clId="{87CC1B09-9693-47C0-8019-A601C0CA3D49}" dt="2022-02-16T03:31:17.762" v="8860" actId="478"/>
          <ac:spMkLst>
            <pc:docMk/>
            <pc:sldMk cId="848576263" sldId="282"/>
            <ac:spMk id="8" creationId="{82833113-1B4D-45FE-A394-D203FCFD2D4C}"/>
          </ac:spMkLst>
        </pc:spChg>
        <pc:spChg chg="del">
          <ac:chgData name="中野 潤平" userId="f550d8ead926d71f" providerId="LiveId" clId="{87CC1B09-9693-47C0-8019-A601C0CA3D49}" dt="2022-02-16T03:31:17.762" v="8860" actId="478"/>
          <ac:spMkLst>
            <pc:docMk/>
            <pc:sldMk cId="848576263" sldId="282"/>
            <ac:spMk id="9" creationId="{351CBFD2-254E-4AEB-8920-D72FB85C6DC2}"/>
          </ac:spMkLst>
        </pc:spChg>
        <pc:spChg chg="del">
          <ac:chgData name="中野 潤平" userId="f550d8ead926d71f" providerId="LiveId" clId="{87CC1B09-9693-47C0-8019-A601C0CA3D49}" dt="2022-02-16T03:31:17.762" v="8860" actId="478"/>
          <ac:spMkLst>
            <pc:docMk/>
            <pc:sldMk cId="848576263" sldId="282"/>
            <ac:spMk id="12" creationId="{9178621D-BFF9-4FE7-9192-D2344508C243}"/>
          </ac:spMkLst>
        </pc:spChg>
        <pc:spChg chg="del">
          <ac:chgData name="中野 潤平" userId="f550d8ead926d71f" providerId="LiveId" clId="{87CC1B09-9693-47C0-8019-A601C0CA3D49}" dt="2022-02-16T03:31:17.762" v="8860" actId="478"/>
          <ac:spMkLst>
            <pc:docMk/>
            <pc:sldMk cId="848576263" sldId="282"/>
            <ac:spMk id="13" creationId="{7CEB54E7-B49C-46AE-BD9D-4B496E7EE238}"/>
          </ac:spMkLst>
        </pc:spChg>
        <pc:graphicFrameChg chg="modGraphic">
          <ac:chgData name="中野 潤平" userId="f550d8ead926d71f" providerId="LiveId" clId="{87CC1B09-9693-47C0-8019-A601C0CA3D49}" dt="2022-02-16T03:32:30.272" v="8891" actId="404"/>
          <ac:graphicFrameMkLst>
            <pc:docMk/>
            <pc:sldMk cId="848576263" sldId="282"/>
            <ac:graphicFrameMk id="4" creationId="{5562677B-CED4-4E7D-A4B0-1E7EA9C8FA53}"/>
          </ac:graphicFrameMkLst>
        </pc:graphicFrameChg>
        <pc:graphicFrameChg chg="add mod modGraphic">
          <ac:chgData name="中野 潤平" userId="f550d8ead926d71f" providerId="LiveId" clId="{87CC1B09-9693-47C0-8019-A601C0CA3D49}" dt="2022-02-16T03:37:29.179" v="9020" actId="14100"/>
          <ac:graphicFrameMkLst>
            <pc:docMk/>
            <pc:sldMk cId="848576263" sldId="282"/>
            <ac:graphicFrameMk id="10" creationId="{452D5DB9-8081-4010-9E02-C9914022B91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62943-32DB-4F7B-8782-FE54EC049267}" type="datetimeFigureOut">
              <a:rPr kumimoji="1" lang="ja-JP" altLang="en-US" smtClean="0"/>
              <a:t>2022/2/18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B8B07-660C-46EE-9D49-E79EFD620F14}" type="slidenum">
              <a:rPr kumimoji="1" lang="ja-JP" altLang="en-US" smtClean="0"/>
              <a:t>‹#›</a:t>
            </a:fld>
            <a:endParaRPr kumimoji="1" lang="ja-JP" altLang="en-US"/>
          </a:p>
        </p:txBody>
      </p:sp>
    </p:spTree>
    <p:extLst>
      <p:ext uri="{BB962C8B-B14F-4D97-AF65-F5344CB8AC3E}">
        <p14:creationId xmlns:p14="http://schemas.microsoft.com/office/powerpoint/2010/main" val="38564044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マルチサイクルにおける組み込み自己診断能力の強化技術について、計算機システム研究室、中野潤平が発表させていただきます</a:t>
            </a:r>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1</a:t>
            </a:fld>
            <a:endParaRPr kumimoji="1" lang="ja-JP" altLang="en-US"/>
          </a:p>
        </p:txBody>
      </p:sp>
    </p:spTree>
    <p:extLst>
      <p:ext uri="{BB962C8B-B14F-4D97-AF65-F5344CB8AC3E}">
        <p14:creationId xmlns:p14="http://schemas.microsoft.com/office/powerpoint/2010/main" val="1928189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次に、マルチサイクルテストにおける故障診断能力向上について説明します。</a:t>
            </a:r>
            <a:endParaRPr kumimoji="1" lang="en-US" altLang="ja-JP" dirty="0"/>
          </a:p>
          <a:p>
            <a:r>
              <a:rPr kumimoji="1" lang="ja-JP" altLang="en-US" dirty="0"/>
              <a:t>先ほどの説明で、区別不可能であった、故障</a:t>
            </a:r>
            <a:r>
              <a:rPr kumimoji="1" lang="en-US" altLang="ja-JP" dirty="0"/>
              <a:t>f1</a:t>
            </a:r>
            <a:r>
              <a:rPr kumimoji="1" lang="ja-JP" altLang="en-US" dirty="0"/>
              <a:t>と</a:t>
            </a:r>
            <a:r>
              <a:rPr kumimoji="1" lang="en-US" altLang="ja-JP" dirty="0"/>
              <a:t>f3</a:t>
            </a:r>
            <a:r>
              <a:rPr kumimoji="1" lang="ja-JP" altLang="en-US" dirty="0"/>
              <a:t>に対してマルチサイクルテストを実行します。</a:t>
            </a:r>
            <a:endParaRPr kumimoji="1" lang="en-US" altLang="ja-JP" dirty="0"/>
          </a:p>
          <a:p>
            <a:pPr algn="l"/>
            <a:r>
              <a:rPr lang="ja-JP" altLang="en-US" sz="1800" b="0" i="0" u="none" strike="noStrike" baseline="0" dirty="0">
                <a:latin typeface="HaranoAjiMincho-Regular-Identity-H"/>
              </a:rPr>
              <a:t>マルチサイクルテストを実行することで、テストパターン</a:t>
            </a:r>
            <a:r>
              <a:rPr lang="en-US" altLang="ja-JP" sz="1800" b="0" i="1" u="none" strike="noStrike" baseline="0" dirty="0">
                <a:latin typeface="NimbusRomNo9L-ReguItal"/>
              </a:rPr>
              <a:t>t</a:t>
            </a:r>
            <a:r>
              <a:rPr lang="en-US" altLang="ja-JP" sz="1800" b="0" i="0" u="none" strike="noStrike" baseline="0" dirty="0">
                <a:latin typeface="NimbusRomNo9L-Regu"/>
              </a:rPr>
              <a:t>1@2</a:t>
            </a:r>
            <a:r>
              <a:rPr lang="en-US" altLang="ja-JP" sz="1800" b="0" i="1" u="none" strike="noStrike" baseline="0" dirty="0">
                <a:latin typeface="NimbusRomNo9L-ReguItal"/>
              </a:rPr>
              <a:t>cycle</a:t>
            </a:r>
            <a:r>
              <a:rPr lang="ja-JP" altLang="en-US" sz="1800" b="0" i="0" u="none" strike="noStrike" baseline="0" dirty="0">
                <a:latin typeface="HaranoAjiMincho-Regular-Identity-H"/>
              </a:rPr>
              <a:t>，</a:t>
            </a:r>
            <a:r>
              <a:rPr lang="en-US" altLang="ja-JP" sz="1800" b="0" i="1" u="none" strike="noStrike" baseline="0" dirty="0">
                <a:latin typeface="NimbusRomNo9L-ReguItal"/>
              </a:rPr>
              <a:t>t</a:t>
            </a:r>
            <a:r>
              <a:rPr lang="en-US" altLang="ja-JP" sz="1800" b="0" i="0" u="none" strike="noStrike" baseline="0" dirty="0">
                <a:latin typeface="NimbusRomNo9L-Regu"/>
              </a:rPr>
              <a:t>2@2</a:t>
            </a:r>
            <a:r>
              <a:rPr lang="en-US" altLang="ja-JP" sz="1800" b="0" i="1" u="none" strike="noStrike" baseline="0" dirty="0">
                <a:latin typeface="NimbusRomNo9L-ReguItal"/>
              </a:rPr>
              <a:t>cycle</a:t>
            </a:r>
            <a:r>
              <a:rPr lang="ja-JP" altLang="en-US" sz="1800" b="0" i="0" u="none" strike="noStrike" baseline="0" dirty="0">
                <a:latin typeface="HaranoAjiMincho-Regular-Identity-H"/>
              </a:rPr>
              <a:t>，</a:t>
            </a:r>
            <a:r>
              <a:rPr lang="en-US" altLang="ja-JP" sz="1800" b="0" i="1" u="none" strike="noStrike" baseline="0" dirty="0">
                <a:latin typeface="NimbusRomNo9L-ReguItal"/>
              </a:rPr>
              <a:t>t</a:t>
            </a:r>
            <a:r>
              <a:rPr lang="en-US" altLang="ja-JP" sz="1800" b="0" i="0" u="none" strike="noStrike" baseline="0" dirty="0">
                <a:latin typeface="NimbusRomNo9L-Regu"/>
              </a:rPr>
              <a:t>3@2</a:t>
            </a:r>
            <a:r>
              <a:rPr lang="en-US" altLang="ja-JP" sz="1800" b="0" i="1" u="none" strike="noStrike" baseline="0" dirty="0">
                <a:latin typeface="NimbusRomNo9L-ReguItal"/>
              </a:rPr>
              <a:t>cycle </a:t>
            </a:r>
            <a:r>
              <a:rPr lang="ja-JP" altLang="en-US" sz="1800" b="0" i="0" u="none" strike="noStrike" baseline="0" dirty="0">
                <a:latin typeface="HaranoAjiMincho-Regular-Identity-H"/>
              </a:rPr>
              <a:t>が生成されます．</a:t>
            </a:r>
            <a:endParaRPr lang="en-US" altLang="ja-JP" sz="1800" b="0" i="0" u="none" strike="noStrike" baseline="0" dirty="0">
              <a:latin typeface="HaranoAjiMincho-Regular-Identity-H"/>
            </a:endParaRPr>
          </a:p>
          <a:p>
            <a:pPr algn="l"/>
            <a:r>
              <a:rPr lang="ja-JP" altLang="en-US" sz="1800" b="0" i="0" u="none" strike="noStrike" baseline="0" dirty="0">
                <a:latin typeface="HaranoAjiMincho-Regular-Identity-H"/>
              </a:rPr>
              <a:t>故障</a:t>
            </a:r>
            <a:r>
              <a:rPr lang="en-US" altLang="ja-JP" sz="1800" b="0" i="1" u="none" strike="noStrike" baseline="0" dirty="0">
                <a:latin typeface="NimbusRomNo9L-ReguItal"/>
              </a:rPr>
              <a:t>f</a:t>
            </a:r>
            <a:r>
              <a:rPr lang="en-US" altLang="ja-JP" sz="1800" b="0" i="0" u="none" strike="noStrike" baseline="0" dirty="0">
                <a:latin typeface="NimbusRomNo9L-Regu"/>
              </a:rPr>
              <a:t>1 </a:t>
            </a:r>
            <a:r>
              <a:rPr lang="ja-JP" altLang="en-US" sz="1800" b="0" i="0" u="none" strike="noStrike" baseline="0" dirty="0">
                <a:latin typeface="HaranoAjiMincho-Regular-Identity-H"/>
              </a:rPr>
              <a:t>を検出できるテストパターンは</a:t>
            </a:r>
            <a:r>
              <a:rPr lang="en-US" altLang="ja-JP" sz="1800" b="0" i="1" u="none" strike="noStrike" baseline="0" dirty="0">
                <a:latin typeface="NimbusRomNo9L-ReguItal"/>
              </a:rPr>
              <a:t>t</a:t>
            </a:r>
            <a:r>
              <a:rPr lang="en-US" altLang="ja-JP" sz="1800" b="0" i="0" u="none" strike="noStrike" baseline="0" dirty="0">
                <a:latin typeface="NimbusRomNo9L-Regu"/>
              </a:rPr>
              <a:t>1@2</a:t>
            </a:r>
            <a:r>
              <a:rPr lang="en-US" altLang="ja-JP" sz="1800" b="0" i="1" u="none" strike="noStrike" baseline="0" dirty="0">
                <a:latin typeface="NimbusRomNo9L-ReguItal"/>
              </a:rPr>
              <a:t>cycle</a:t>
            </a:r>
            <a:r>
              <a:rPr lang="ja-JP" altLang="en-US" sz="1800" b="0" i="1" u="none" strike="noStrike" baseline="0" dirty="0">
                <a:latin typeface="NimbusRomNo9L-ReguItal"/>
              </a:rPr>
              <a:t>、</a:t>
            </a:r>
            <a:r>
              <a:rPr lang="ja-JP" altLang="en-US" sz="1800" b="0" i="0" u="none" strike="noStrike" baseline="0" dirty="0">
                <a:latin typeface="HaranoAjiMincho-Regular-Identity-H"/>
              </a:rPr>
              <a:t>故障</a:t>
            </a:r>
            <a:r>
              <a:rPr lang="en-US" altLang="ja-JP" sz="1800" b="0" i="1" u="none" strike="noStrike" baseline="0" dirty="0">
                <a:latin typeface="NimbusRomNo9L-ReguItal"/>
              </a:rPr>
              <a:t>f</a:t>
            </a:r>
            <a:r>
              <a:rPr lang="en-US" altLang="ja-JP" sz="1800" b="0" i="0" u="none" strike="noStrike" baseline="0" dirty="0">
                <a:latin typeface="NimbusRomNo9L-Regu"/>
              </a:rPr>
              <a:t>3 </a:t>
            </a:r>
            <a:r>
              <a:rPr lang="ja-JP" altLang="en-US" sz="1800" b="0" i="0" u="none" strike="noStrike" baseline="0" dirty="0">
                <a:latin typeface="HaranoAjiMincho-Regular-Identity-H"/>
              </a:rPr>
              <a:t>を検出</a:t>
            </a:r>
            <a:r>
              <a:rPr lang="ja-JP" altLang="en-US" sz="1800" b="0" i="0" u="none" strike="noStrike" baseline="0">
                <a:latin typeface="HaranoAjiMincho-Regular-Identity-H"/>
              </a:rPr>
              <a:t>できるテストパターンは</a:t>
            </a:r>
            <a:r>
              <a:rPr lang="en-US" altLang="ja-JP" sz="1800" b="0" i="1" u="none" strike="noStrike" baseline="0" dirty="0">
                <a:latin typeface="NimbusRomNo9L-ReguItal"/>
              </a:rPr>
              <a:t>t</a:t>
            </a:r>
            <a:r>
              <a:rPr lang="en-US" altLang="ja-JP" sz="1800" b="0" i="0" u="none" strike="noStrike" baseline="0" dirty="0">
                <a:latin typeface="NimbusRomNo9L-Regu"/>
              </a:rPr>
              <a:t>2@2</a:t>
            </a:r>
            <a:r>
              <a:rPr lang="en-US" altLang="ja-JP" sz="1800" b="0" i="1" u="none" strike="noStrike" baseline="0" dirty="0">
                <a:latin typeface="NimbusRomNo9L-ReguItal"/>
              </a:rPr>
              <a:t>cycle </a:t>
            </a:r>
            <a:r>
              <a:rPr lang="ja-JP" altLang="en-US" sz="1800" b="0" i="0" u="none" strike="noStrike" baseline="0" dirty="0">
                <a:latin typeface="HaranoAjiMincho-Regular-Identity-H"/>
              </a:rPr>
              <a:t>となります．</a:t>
            </a:r>
            <a:endParaRPr lang="en-US" altLang="ja-JP" sz="1800" b="0" i="0" u="none" strike="noStrike" baseline="0" dirty="0">
              <a:latin typeface="HaranoAjiMincho-Regular-Identity-H"/>
            </a:endParaRPr>
          </a:p>
          <a:p>
            <a:pPr algn="l"/>
            <a:r>
              <a:rPr lang="ja-JP" altLang="en-US" sz="1800" b="0" i="0" u="none" strike="noStrike" baseline="0" dirty="0">
                <a:latin typeface="HaranoAjiMincho-Regular-Identity-H"/>
              </a:rPr>
              <a:t>よって，</a:t>
            </a:r>
            <a:r>
              <a:rPr lang="en-US" altLang="ja-JP" sz="1800" b="0" i="0" u="none" strike="noStrike" baseline="0" dirty="0">
                <a:latin typeface="NimbusRomNo9L-Regu"/>
              </a:rPr>
              <a:t>2 </a:t>
            </a:r>
            <a:r>
              <a:rPr lang="ja-JP" altLang="en-US" sz="1800" b="0" i="0" u="none" strike="noStrike" baseline="0" dirty="0">
                <a:latin typeface="HaranoAjiMincho-Regular-Identity-H"/>
              </a:rPr>
              <a:t>サイクル目において，故障</a:t>
            </a:r>
            <a:r>
              <a:rPr lang="en-US" altLang="ja-JP" sz="1800" b="0" i="1" u="none" strike="noStrike" baseline="0" dirty="0">
                <a:latin typeface="NimbusRomNo9L-ReguItal"/>
              </a:rPr>
              <a:t>f</a:t>
            </a:r>
            <a:r>
              <a:rPr lang="en-US" altLang="ja-JP" sz="1800" b="0" i="0" u="none" strike="noStrike" baseline="0" dirty="0">
                <a:latin typeface="NimbusRomNo9L-Regu"/>
              </a:rPr>
              <a:t>1</a:t>
            </a:r>
            <a:r>
              <a:rPr lang="ja-JP" altLang="en-US" sz="1800" b="0" i="0" u="none" strike="noStrike" baseline="0" dirty="0">
                <a:latin typeface="HaranoAjiMincho-Regular-Identity-H"/>
              </a:rPr>
              <a:t>，</a:t>
            </a:r>
            <a:r>
              <a:rPr lang="en-US" altLang="ja-JP" sz="1800" b="0" i="1" u="none" strike="noStrike" baseline="0" dirty="0">
                <a:latin typeface="NimbusRomNo9L-ReguItal"/>
              </a:rPr>
              <a:t>f</a:t>
            </a:r>
            <a:r>
              <a:rPr lang="en-US" altLang="ja-JP" sz="1800" b="0" i="0" u="none" strike="noStrike" baseline="0" dirty="0">
                <a:latin typeface="NimbusRomNo9L-Regu"/>
              </a:rPr>
              <a:t>3 </a:t>
            </a:r>
            <a:r>
              <a:rPr lang="ja-JP" altLang="en-US" sz="1800" b="0" i="0" u="none" strike="noStrike" baseline="0" dirty="0">
                <a:latin typeface="HaranoAjiMincho-Regular-Identity-H"/>
              </a:rPr>
              <a:t>は区別することができるようになります。</a:t>
            </a:r>
            <a:endParaRPr lang="en-US" altLang="ja-JP" sz="1800" b="0" i="0" u="none" strike="noStrike" baseline="0" dirty="0">
              <a:latin typeface="HaranoAjiMincho-Regular-Identity-H"/>
            </a:endParaRPr>
          </a:p>
          <a:p>
            <a:pPr algn="l"/>
            <a:r>
              <a:rPr kumimoji="1" lang="ja-JP" altLang="en-US" sz="1800" b="0" i="0" u="none" strike="noStrike" baseline="0" dirty="0">
                <a:latin typeface="HaranoAjiMincho-Regular-Identity-H"/>
              </a:rPr>
              <a:t>このようにマルチサイクルテストを実行することで、ひとつ前のサイクルでは区別出来なかった故障が区別できるようになります。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10</a:t>
            </a:fld>
            <a:endParaRPr kumimoji="1" lang="ja-JP" altLang="en-US"/>
          </a:p>
        </p:txBody>
      </p:sp>
    </p:spTree>
    <p:extLst>
      <p:ext uri="{BB962C8B-B14F-4D97-AF65-F5344CB8AC3E}">
        <p14:creationId xmlns:p14="http://schemas.microsoft.com/office/powerpoint/2010/main" val="2116571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次に、実験方法について説明します。</a:t>
            </a:r>
            <a:endParaRPr kumimoji="1" lang="en-US" altLang="ja-JP" dirty="0"/>
          </a:p>
          <a:p>
            <a:pPr algn="l"/>
            <a:r>
              <a:rPr lang="ja-JP" altLang="en-US" sz="1800" b="0" i="0" u="none" strike="noStrike" baseline="0" dirty="0">
                <a:latin typeface="HaranoAjiMincho-Regular-Identity-H"/>
              </a:rPr>
              <a:t>実験では，「シングルサイクル</a:t>
            </a:r>
            <a:r>
              <a:rPr lang="en-US" altLang="ja-JP" sz="1800" b="0" i="0" u="none" strike="noStrike" baseline="0" dirty="0">
                <a:latin typeface="NimbusRomNo9L-Regu"/>
              </a:rPr>
              <a:t>BISD</a:t>
            </a:r>
            <a:r>
              <a:rPr lang="ja-JP" altLang="en-US" sz="1800" b="0" i="0" u="none" strike="noStrike" baseline="0" dirty="0">
                <a:latin typeface="HaranoAjiMincho-Regular-Identity-H"/>
              </a:rPr>
              <a:t>」，「マルチサイクルテストを導入した</a:t>
            </a:r>
            <a:r>
              <a:rPr lang="en-US" altLang="ja-JP" sz="1800" b="0" i="0" u="none" strike="noStrike" baseline="0" dirty="0">
                <a:latin typeface="NimbusRomNo9L-Regu"/>
              </a:rPr>
              <a:t>BISD</a:t>
            </a:r>
            <a:r>
              <a:rPr lang="ja-JP" altLang="en-US" sz="1800" b="0" i="0" u="none" strike="noStrike" baseline="0" dirty="0">
                <a:latin typeface="HaranoAjiMincho-Regular-Identity-H"/>
              </a:rPr>
              <a:t>」，「中間観測技術を導入した</a:t>
            </a:r>
            <a:r>
              <a:rPr lang="en-US" altLang="ja-JP" sz="1800" b="0" i="0" u="none" strike="noStrike" baseline="0" dirty="0">
                <a:latin typeface="NimbusRomNo9L-Regu"/>
              </a:rPr>
              <a:t>BISD</a:t>
            </a:r>
            <a:r>
              <a:rPr lang="ja-JP" altLang="en-US" sz="1800" b="0" i="0" u="none" strike="noStrike" baseline="0" dirty="0">
                <a:latin typeface="HaranoAjiMincho-Regular-Identity-H"/>
              </a:rPr>
              <a:t>」及び「制御テストポイント挿入技術と中間観測技術を導入した</a:t>
            </a:r>
            <a:r>
              <a:rPr lang="en-US" altLang="ja-JP" sz="1800" b="0" i="0" u="none" strike="noStrike" baseline="0" dirty="0">
                <a:latin typeface="NimbusRomNo9L-Regu"/>
              </a:rPr>
              <a:t>BISD</a:t>
            </a:r>
            <a:r>
              <a:rPr lang="ja-JP" altLang="en-US" sz="1800" b="0" i="0" u="none" strike="noStrike" baseline="0" dirty="0">
                <a:latin typeface="HaranoAjiMincho-Regular-Identity-H"/>
              </a:rPr>
              <a:t>」の四つの組込み自己診断機構に対して，同じテストデータを与えた場合の故障診断能力を評価します。</a:t>
            </a:r>
            <a:endParaRPr kumimoji="1" lang="ja-JP" altLang="en-US" dirty="0"/>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11</a:t>
            </a:fld>
            <a:endParaRPr kumimoji="1" lang="ja-JP" altLang="en-US"/>
          </a:p>
        </p:txBody>
      </p:sp>
    </p:spTree>
    <p:extLst>
      <p:ext uri="{BB962C8B-B14F-4D97-AF65-F5344CB8AC3E}">
        <p14:creationId xmlns:p14="http://schemas.microsoft.com/office/powerpoint/2010/main" val="524594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実験結果を示します。</a:t>
            </a:r>
            <a:endParaRPr kumimoji="1" lang="en-US" altLang="ja-JP" dirty="0"/>
          </a:p>
          <a:p>
            <a:r>
              <a:rPr kumimoji="1" lang="ja-JP" altLang="en-US" dirty="0"/>
              <a:t>この表は、シングルサイクルの</a:t>
            </a:r>
            <a:r>
              <a:rPr kumimoji="1" lang="en-US" altLang="ja-JP" dirty="0"/>
              <a:t>BISD</a:t>
            </a:r>
            <a:r>
              <a:rPr kumimoji="1" lang="ja-JP" altLang="en-US" dirty="0"/>
              <a:t>の実験結果で、対象故障ペア数に対する区別可能な故障ペア数を示しています。</a:t>
            </a:r>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12</a:t>
            </a:fld>
            <a:endParaRPr kumimoji="1" lang="ja-JP" altLang="en-US"/>
          </a:p>
        </p:txBody>
      </p:sp>
    </p:spTree>
    <p:extLst>
      <p:ext uri="{BB962C8B-B14F-4D97-AF65-F5344CB8AC3E}">
        <p14:creationId xmlns:p14="http://schemas.microsoft.com/office/powerpoint/2010/main" val="1645446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この表は、マルチサイクルテストにおける実験結果です。</a:t>
            </a:r>
            <a:endParaRPr kumimoji="1" lang="en-US" altLang="ja-JP" dirty="0"/>
          </a:p>
          <a:p>
            <a:r>
              <a:rPr kumimoji="1" lang="ja-JP" altLang="en-US" dirty="0"/>
              <a:t>サイクルごとの対象故障ペア数に対する区別可能故障ペア数を示しています。</a:t>
            </a:r>
            <a:endParaRPr kumimoji="1" lang="en-US" altLang="ja-JP" dirty="0"/>
          </a:p>
          <a:p>
            <a:r>
              <a:rPr kumimoji="1" lang="ja-JP" altLang="en-US" dirty="0"/>
              <a:t>サイクル２以降では、サイクル１に対する区別可能故障ペア数の差を示しています。</a:t>
            </a:r>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13</a:t>
            </a:fld>
            <a:endParaRPr kumimoji="1" lang="ja-JP" altLang="en-US"/>
          </a:p>
        </p:txBody>
      </p:sp>
    </p:spTree>
    <p:extLst>
      <p:ext uri="{BB962C8B-B14F-4D97-AF65-F5344CB8AC3E}">
        <p14:creationId xmlns:p14="http://schemas.microsoft.com/office/powerpoint/2010/main" val="3590124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次に、中間観測技術を導入した</a:t>
            </a:r>
            <a:r>
              <a:rPr kumimoji="1" lang="en-US" altLang="ja-JP" dirty="0"/>
              <a:t>BISD</a:t>
            </a:r>
            <a:r>
              <a:rPr kumimoji="1" lang="ja-JP" altLang="en-US" dirty="0"/>
              <a:t>の実験結果の表を示します。</a:t>
            </a:r>
            <a:endParaRPr kumimoji="1" lang="en-US" altLang="ja-JP" dirty="0"/>
          </a:p>
          <a:p>
            <a:r>
              <a:rPr kumimoji="1" lang="ja-JP" altLang="en-US" dirty="0"/>
              <a:t>この表では、サイクル数の増加に伴う、区別可能故障ペア増加数を示しています。</a:t>
            </a:r>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14</a:t>
            </a:fld>
            <a:endParaRPr kumimoji="1" lang="ja-JP" altLang="en-US"/>
          </a:p>
        </p:txBody>
      </p:sp>
    </p:spTree>
    <p:extLst>
      <p:ext uri="{BB962C8B-B14F-4D97-AF65-F5344CB8AC3E}">
        <p14:creationId xmlns:p14="http://schemas.microsoft.com/office/powerpoint/2010/main" val="3265539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次に、中間観測技術と制御テストポイント挿入技術を導入した</a:t>
            </a:r>
            <a:r>
              <a:rPr kumimoji="1" lang="en-US" altLang="ja-JP" dirty="0"/>
              <a:t>BISD</a:t>
            </a:r>
            <a:r>
              <a:rPr kumimoji="1" lang="ja-JP" altLang="en-US" dirty="0"/>
              <a:t>の実験結果の表を示します。</a:t>
            </a:r>
            <a:endParaRPr kumimoji="1" lang="en-US" altLang="ja-JP" dirty="0"/>
          </a:p>
          <a:p>
            <a:r>
              <a:rPr kumimoji="1" lang="ja-JP" altLang="en-US" dirty="0"/>
              <a:t>この表では、先ほどの表と同様に、サイクル数の増加に伴う、区別可能故障ペア増加数を示しています。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15</a:t>
            </a:fld>
            <a:endParaRPr kumimoji="1" lang="ja-JP" altLang="en-US"/>
          </a:p>
        </p:txBody>
      </p:sp>
    </p:spTree>
    <p:extLst>
      <p:ext uri="{BB962C8B-B14F-4D97-AF65-F5344CB8AC3E}">
        <p14:creationId xmlns:p14="http://schemas.microsoft.com/office/powerpoint/2010/main" val="233123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次は、故障診断率を示した表になります。</a:t>
            </a:r>
            <a:endParaRPr kumimoji="1" lang="en-US" altLang="ja-JP" dirty="0"/>
          </a:p>
          <a:p>
            <a:r>
              <a:rPr kumimoji="1" lang="ja-JP" altLang="en-US" dirty="0"/>
              <a:t>故障診断率は、総故障ペア数に対する区別可能故障ペア数の割合になります。</a:t>
            </a:r>
            <a:endParaRPr kumimoji="1" lang="en-US" altLang="ja-JP" dirty="0"/>
          </a:p>
          <a:p>
            <a:r>
              <a:rPr kumimoji="1" lang="ja-JP" altLang="en-US" dirty="0"/>
              <a:t>シングルサイクルテストの故障診断率に対する差を示しています。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16</a:t>
            </a:fld>
            <a:endParaRPr kumimoji="1" lang="ja-JP" altLang="en-US"/>
          </a:p>
        </p:txBody>
      </p:sp>
    </p:spTree>
    <p:extLst>
      <p:ext uri="{BB962C8B-B14F-4D97-AF65-F5344CB8AC3E}">
        <p14:creationId xmlns:p14="http://schemas.microsoft.com/office/powerpoint/2010/main" val="523726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以上の実験結果から、マルチサイクルテストを導入した</a:t>
            </a:r>
            <a:r>
              <a:rPr kumimoji="1" lang="en-US" altLang="ja-JP" dirty="0"/>
              <a:t>BISD</a:t>
            </a:r>
            <a:r>
              <a:rPr kumimoji="1" lang="ja-JP" altLang="en-US" dirty="0"/>
              <a:t>に比べて、中間観測技術を導入した</a:t>
            </a:r>
            <a:r>
              <a:rPr kumimoji="1" lang="en-US" altLang="ja-JP" dirty="0"/>
              <a:t>BISD</a:t>
            </a:r>
            <a:r>
              <a:rPr kumimoji="1" lang="ja-JP" altLang="en-US" dirty="0"/>
              <a:t>では、故障診断能力の向上が確認できました。</a:t>
            </a:r>
            <a:endParaRPr kumimoji="1" lang="en-US" altLang="ja-JP" dirty="0"/>
          </a:p>
          <a:p>
            <a:r>
              <a:rPr lang="ja-JP" altLang="en-US" sz="1800" b="0" i="0" u="none" strike="noStrike" baseline="0" dirty="0">
                <a:latin typeface="HaranoAjiMincho-Regular-Identity-H"/>
              </a:rPr>
              <a:t>また，サイクルの増加に伴い，区別可能故障ペア増加数が減少し，区別可能故障ペア数が収束していることも確認できました。</a:t>
            </a:r>
            <a:endParaRPr lang="en-US" altLang="ja-JP" sz="1800" b="0" i="0" u="none" strike="noStrike" baseline="0" dirty="0">
              <a:latin typeface="HaranoAjiMincho-Regular-Identity-H"/>
            </a:endParaRPr>
          </a:p>
          <a:p>
            <a:r>
              <a:rPr kumimoji="1" lang="ja-JP" altLang="en-US" sz="1800" b="0" i="0" u="none" strike="noStrike" baseline="0" dirty="0">
                <a:latin typeface="HaranoAjiMincho-Regular-Identity-H"/>
              </a:rPr>
              <a:t>さらに、制御テストポイント挿入技術を導入した</a:t>
            </a:r>
            <a:r>
              <a:rPr kumimoji="1" lang="en-US" altLang="ja-JP" sz="1800" b="0" i="0" u="none" strike="noStrike" baseline="0" dirty="0">
                <a:latin typeface="HaranoAjiMincho-Regular-Identity-H"/>
              </a:rPr>
              <a:t>BISD</a:t>
            </a:r>
            <a:r>
              <a:rPr kumimoji="1" lang="ja-JP" altLang="en-US" sz="1800" b="0" i="0" u="none" strike="noStrike" baseline="0" dirty="0">
                <a:latin typeface="HaranoAjiMincho-Regular-Identity-H"/>
              </a:rPr>
              <a:t>では、より故障診断能力が向上することが確認できました。</a:t>
            </a:r>
            <a:endParaRPr kumimoji="1" lang="en-US" altLang="ja-JP" sz="1800" b="0" i="0" u="none" strike="noStrike" baseline="0" dirty="0">
              <a:latin typeface="HaranoAjiMincho-Regular-Identity-H"/>
            </a:endParaRPr>
          </a:p>
          <a:p>
            <a:pPr algn="l"/>
            <a:r>
              <a:rPr kumimoji="1" lang="ja-JP" altLang="en-US" sz="1800" b="0" i="0" u="none" strike="noStrike" baseline="0" dirty="0">
                <a:latin typeface="HaranoAjiMincho-Regular-Identity-H"/>
              </a:rPr>
              <a:t>しかし、大規模回路においては</a:t>
            </a:r>
            <a:r>
              <a:rPr lang="ja-JP" altLang="en-US" sz="1800" b="0" i="0" u="none" strike="noStrike" baseline="0" dirty="0">
                <a:latin typeface="HaranoAjiMincho-Regular-Identity-H"/>
              </a:rPr>
              <a:t>検出できる故障ペアの割合の変化が，小規模の回路と比べて少ないことが確認できました。</a:t>
            </a:r>
            <a:endParaRPr kumimoji="1" lang="ja-JP" altLang="en-US" dirty="0"/>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17</a:t>
            </a:fld>
            <a:endParaRPr kumimoji="1" lang="ja-JP" altLang="en-US"/>
          </a:p>
        </p:txBody>
      </p:sp>
    </p:spTree>
    <p:extLst>
      <p:ext uri="{BB962C8B-B14F-4D97-AF65-F5344CB8AC3E}">
        <p14:creationId xmlns:p14="http://schemas.microsoft.com/office/powerpoint/2010/main" val="528102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0" i="0" u="none" strike="noStrike" baseline="0" dirty="0">
                <a:latin typeface="HaranoAjiMincho-Regular-Identity-H"/>
              </a:rPr>
              <a:t>今回の研究では，</a:t>
            </a:r>
            <a:r>
              <a:rPr kumimoji="1" lang="ja-JP" altLang="en-US" sz="1800" dirty="0"/>
              <a:t>故障検出能力強化手法の導入による，故障診断能力への影響を評価しました。</a:t>
            </a:r>
            <a:endParaRPr lang="en-US" altLang="ja-JP" sz="1800" b="0" i="0" u="none" strike="noStrike" baseline="0" dirty="0">
              <a:latin typeface="HaranoAjiMincho-Regular-Identity-H"/>
            </a:endParaRPr>
          </a:p>
          <a:p>
            <a:pPr algn="l"/>
            <a:r>
              <a:rPr kumimoji="1" lang="ja-JP" altLang="en-US" dirty="0"/>
              <a:t>結果から，マルチサイクルテストを導入した場合は，特定のサイクル数や特定の回路で故障診断能力が向上することが確認できました．</a:t>
            </a:r>
            <a:endParaRPr kumimoji="1" lang="en-US" altLang="ja-JP" dirty="0"/>
          </a:p>
          <a:p>
            <a:pPr algn="l"/>
            <a:r>
              <a:rPr kumimoji="1" lang="ja-JP" altLang="en-US" dirty="0"/>
              <a:t>次に、「中間観測技術」を導入した場合では、故障診断能力が向上することが確認できました。</a:t>
            </a:r>
            <a:endParaRPr kumimoji="1" lang="en-US" altLang="ja-JP" dirty="0"/>
          </a:p>
          <a:p>
            <a:pPr algn="l"/>
            <a:r>
              <a:rPr kumimoji="1" lang="ja-JP" altLang="en-US" dirty="0"/>
              <a:t>さらに制御テストポイント挿入をすることで，診断能力がより向上することが確認できました</a:t>
            </a:r>
            <a:endParaRPr kumimoji="1" lang="en-US" altLang="ja-JP" dirty="0"/>
          </a:p>
          <a:p>
            <a:pPr algn="l"/>
            <a:r>
              <a:rPr kumimoji="1" lang="ja-JP" altLang="en-US" dirty="0"/>
              <a:t>結論として，故障検出能力強化手法の導入が，故障診断能力の向上に効果的であることがわかりました。</a:t>
            </a:r>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18</a:t>
            </a:fld>
            <a:endParaRPr kumimoji="1" lang="ja-JP" altLang="en-US"/>
          </a:p>
        </p:txBody>
      </p:sp>
    </p:spTree>
    <p:extLst>
      <p:ext uri="{BB962C8B-B14F-4D97-AF65-F5344CB8AC3E}">
        <p14:creationId xmlns:p14="http://schemas.microsoft.com/office/powerpoint/2010/main" val="432744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sz="1800" b="0" i="0" u="none" strike="noStrike" baseline="0" dirty="0">
                <a:latin typeface="HaranoAjiMincho-Regular-Identity-H"/>
              </a:rPr>
              <a:t>今後の課題として，今回の評価に基づいて，故障診断能力の向上に貢献する「中間観測技術」と「制御テストポイント挿入技術」を考慮した診断容易化技術の提案を行っていきます．</a:t>
            </a:r>
            <a:endParaRPr kumimoji="1" lang="ja-JP" altLang="en-US" dirty="0"/>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19</a:t>
            </a:fld>
            <a:endParaRPr kumimoji="1" lang="ja-JP" altLang="en-US"/>
          </a:p>
        </p:txBody>
      </p:sp>
    </p:spTree>
    <p:extLst>
      <p:ext uri="{BB962C8B-B14F-4D97-AF65-F5344CB8AC3E}">
        <p14:creationId xmlns:p14="http://schemas.microsoft.com/office/powerpoint/2010/main" val="33062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はじめに、研究背景について説明します。</a:t>
            </a:r>
            <a:endParaRPr kumimoji="1" lang="en-US" altLang="ja-JP" dirty="0"/>
          </a:p>
          <a:p>
            <a:r>
              <a:rPr kumimoji="1" lang="ja-JP" altLang="en-US" dirty="0"/>
              <a:t>近年の先進自動運転技術の急速な進展に伴い</a:t>
            </a:r>
            <a:r>
              <a:rPr kumimoji="1" lang="en-US" altLang="ja-JP" dirty="0"/>
              <a:t>,</a:t>
            </a:r>
            <a:r>
              <a:rPr lang="ja-JP" altLang="en-US" sz="1800" b="0" i="0" u="none" strike="noStrike" baseline="0" dirty="0">
                <a:latin typeface="HaranoAjiMincho-Regular-Identity-H"/>
              </a:rPr>
              <a:t>車載コンピューターに積込まれる集積回路の長期的な高信頼性が不可欠になります。</a:t>
            </a:r>
            <a:endParaRPr lang="en-US" altLang="ja-JP" sz="1800" b="0" i="0" u="none" strike="noStrike" baseline="0" dirty="0">
              <a:latin typeface="HaranoAjiMincho-Regular-Identity-H"/>
            </a:endParaRPr>
          </a:p>
          <a:p>
            <a:pPr algn="l"/>
            <a:r>
              <a:rPr kumimoji="1" lang="ja-JP" altLang="en-US" sz="1800" b="0" i="0" u="none" strike="noStrike" baseline="0" dirty="0">
                <a:latin typeface="HaranoAjiMincho-Regular-Identity-H"/>
              </a:rPr>
              <a:t>信頼性確保のための技術として、故障の有無を検出する組み込み自己テストや故障の箇所や種類を特定する組み込み自己診断が挙げられます。</a:t>
            </a:r>
            <a:endParaRPr kumimoji="1" lang="ja-JP" altLang="en-US" dirty="0"/>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2</a:t>
            </a:fld>
            <a:endParaRPr kumimoji="1" lang="ja-JP" altLang="en-US"/>
          </a:p>
        </p:txBody>
      </p:sp>
    </p:spTree>
    <p:extLst>
      <p:ext uri="{BB962C8B-B14F-4D97-AF65-F5344CB8AC3E}">
        <p14:creationId xmlns:p14="http://schemas.microsoft.com/office/powerpoint/2010/main" val="4083290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以上で発表を終わります。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ご清聴ありがとうございました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20</a:t>
            </a:fld>
            <a:endParaRPr kumimoji="1" lang="ja-JP" altLang="en-US"/>
          </a:p>
        </p:txBody>
      </p:sp>
    </p:spTree>
    <p:extLst>
      <p:ext uri="{BB962C8B-B14F-4D97-AF65-F5344CB8AC3E}">
        <p14:creationId xmlns:p14="http://schemas.microsoft.com/office/powerpoint/2010/main" val="795669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次に研究目的は、組込み自己診断において、</a:t>
            </a:r>
            <a:r>
              <a:rPr kumimoji="1" lang="ja-JP" altLang="en-US" sz="1200" dirty="0"/>
              <a:t>故障検出能力強化手法の導入による，故障診断能力への影響を評価することです。</a:t>
            </a:r>
            <a:endParaRPr kumimoji="1" lang="en-US" altLang="ja-JP" sz="1200" dirty="0"/>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3</a:t>
            </a:fld>
            <a:endParaRPr kumimoji="1" lang="ja-JP" altLang="en-US"/>
          </a:p>
        </p:txBody>
      </p:sp>
    </p:spTree>
    <p:extLst>
      <p:ext uri="{BB962C8B-B14F-4D97-AF65-F5344CB8AC3E}">
        <p14:creationId xmlns:p14="http://schemas.microsoft.com/office/powerpoint/2010/main" val="226669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次に組み込み自己診断について説明します。</a:t>
            </a:r>
            <a:endParaRPr kumimoji="1" lang="en-US" altLang="ja-JP" dirty="0"/>
          </a:p>
          <a:p>
            <a:r>
              <a:rPr kumimoji="1" lang="en-US" altLang="ja-JP" dirty="0"/>
              <a:t>BISD</a:t>
            </a:r>
            <a:r>
              <a:rPr kumimoji="1" lang="ja-JP" altLang="en-US" dirty="0"/>
              <a:t>は、図の要素から構成されています。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4</a:t>
            </a:fld>
            <a:endParaRPr kumimoji="1" lang="ja-JP" altLang="en-US"/>
          </a:p>
        </p:txBody>
      </p:sp>
    </p:spTree>
    <p:extLst>
      <p:ext uri="{BB962C8B-B14F-4D97-AF65-F5344CB8AC3E}">
        <p14:creationId xmlns:p14="http://schemas.microsoft.com/office/powerpoint/2010/main" val="1216797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BISD</a:t>
            </a:r>
            <a:r>
              <a:rPr kumimoji="1" lang="ja-JP" altLang="en-US" dirty="0"/>
              <a:t>の基本動作について説明します。</a:t>
            </a:r>
            <a:endParaRPr kumimoji="1" lang="en-US" altLang="ja-JP" dirty="0"/>
          </a:p>
          <a:p>
            <a:pPr algn="l"/>
            <a:r>
              <a:rPr lang="ja-JP" altLang="en-US" sz="1800" b="0" i="0" u="none" strike="noStrike" baseline="0" dirty="0">
                <a:latin typeface="NimbusRomNo9L-Medi"/>
              </a:rPr>
              <a:t>まずはじめに、</a:t>
            </a:r>
            <a:r>
              <a:rPr lang="ja-JP" altLang="en-US" sz="1800" b="0" i="0" u="none" strike="noStrike" baseline="0" dirty="0">
                <a:latin typeface="HaranoAjiMincho-Regular-Identity-H"/>
              </a:rPr>
              <a:t>テストパターンを生成します．</a:t>
            </a:r>
          </a:p>
          <a:p>
            <a:pPr algn="l"/>
            <a:r>
              <a:rPr lang="ja-JP" altLang="en-US" sz="1800" b="0" i="0" u="none" strike="noStrike" baseline="0" dirty="0">
                <a:latin typeface="NimbusRomNo9L-Medi"/>
              </a:rPr>
              <a:t>次に、</a:t>
            </a:r>
            <a:r>
              <a:rPr lang="ja-JP" altLang="en-US" sz="1800" b="0" i="0" u="none" strike="noStrike" baseline="0" dirty="0">
                <a:latin typeface="HaranoAjiMincho-Regular-Identity-H"/>
              </a:rPr>
              <a:t>パス</a:t>
            </a:r>
            <a:r>
              <a:rPr lang="en-US" altLang="ja-JP" sz="1800" b="0" i="0" u="none" strike="noStrike" baseline="0" dirty="0">
                <a:latin typeface="rtxr"/>
              </a:rPr>
              <a:t>/</a:t>
            </a:r>
            <a:r>
              <a:rPr lang="ja-JP" altLang="en-US" sz="1800" b="0" i="0" u="none" strike="noStrike" baseline="0" dirty="0">
                <a:latin typeface="HaranoAjiMincho-Regular-Identity-H"/>
              </a:rPr>
              <a:t>フェイル情報を生成します．</a:t>
            </a:r>
          </a:p>
          <a:p>
            <a:pPr algn="l"/>
            <a:r>
              <a:rPr lang="ja-JP" altLang="en-US" sz="1800" b="0" i="0" u="none" strike="noStrike" baseline="0" dirty="0">
                <a:latin typeface="NimbusRomNo9L-Medi"/>
              </a:rPr>
              <a:t>次に、</a:t>
            </a:r>
            <a:r>
              <a:rPr lang="ja-JP" altLang="en-US" sz="1800" b="0" i="0" u="none" strike="noStrike" baseline="0" dirty="0">
                <a:latin typeface="HaranoAjiMincho-Regular-Identity-H"/>
              </a:rPr>
              <a:t>被診断回路のパス</a:t>
            </a:r>
            <a:r>
              <a:rPr lang="en-US" altLang="ja-JP" sz="1800" b="0" i="0" u="none" strike="noStrike" baseline="0" dirty="0">
                <a:latin typeface="rtxr"/>
              </a:rPr>
              <a:t>/</a:t>
            </a:r>
            <a:r>
              <a:rPr lang="ja-JP" altLang="en-US" sz="1800" b="0" i="0" u="none" strike="noStrike" baseline="0" dirty="0">
                <a:latin typeface="HaranoAjiMincho-Regular-Identity-H"/>
              </a:rPr>
              <a:t>フェイル情報を圧縮します．</a:t>
            </a:r>
          </a:p>
          <a:p>
            <a:pPr algn="l"/>
            <a:r>
              <a:rPr lang="ja-JP" altLang="en-US" sz="1800" b="0" i="0" u="none" strike="noStrike" baseline="0" dirty="0">
                <a:latin typeface="NimbusRomNo9L-Medi"/>
              </a:rPr>
              <a:t>次に、</a:t>
            </a:r>
            <a:r>
              <a:rPr lang="ja-JP" altLang="en-US" sz="1800" b="0" i="0" u="none" strike="noStrike" baseline="0" dirty="0">
                <a:latin typeface="HaranoAjiMincho-Regular-Identity-H"/>
              </a:rPr>
              <a:t> </a:t>
            </a:r>
            <a:r>
              <a:rPr lang="en-US" altLang="ja-JP" sz="1800" b="0" i="0" u="none" strike="noStrike" baseline="0" dirty="0">
                <a:latin typeface="NimbusRomNo9L-Regu"/>
              </a:rPr>
              <a:t>(</a:t>
            </a:r>
            <a:r>
              <a:rPr lang="ja-JP" altLang="en-US" sz="1800" b="0" i="0" u="none" strike="noStrike" baseline="0" dirty="0">
                <a:latin typeface="HaranoAjiMincho-Regular-Identity-H"/>
              </a:rPr>
              <a:t>動作</a:t>
            </a:r>
            <a:r>
              <a:rPr lang="en-US" altLang="ja-JP" sz="1800" b="0" i="0" u="none" strike="noStrike" baseline="0" dirty="0">
                <a:latin typeface="NimbusRomNo9L-Regu"/>
              </a:rPr>
              <a:t>1) </a:t>
            </a:r>
            <a:r>
              <a:rPr lang="ja-JP" altLang="en-US" sz="1800" b="0" i="0" u="none" strike="noStrike" baseline="0" dirty="0">
                <a:latin typeface="HaranoAjiMincho-Regular-Identity-H"/>
              </a:rPr>
              <a:t>から</a:t>
            </a:r>
            <a:r>
              <a:rPr lang="en-US" altLang="ja-JP" sz="1800" b="0" i="0" u="none" strike="noStrike" baseline="0" dirty="0">
                <a:latin typeface="NimbusRomNo9L-Regu"/>
              </a:rPr>
              <a:t>(</a:t>
            </a:r>
            <a:r>
              <a:rPr lang="ja-JP" altLang="en-US" sz="1800" b="0" i="0" u="none" strike="noStrike" baseline="0" dirty="0">
                <a:latin typeface="HaranoAjiMincho-Regular-Identity-H"/>
              </a:rPr>
              <a:t>動作</a:t>
            </a:r>
            <a:r>
              <a:rPr lang="en-US" altLang="ja-JP" sz="1800" b="0" i="0" u="none" strike="noStrike" baseline="0" dirty="0">
                <a:latin typeface="NimbusRomNo9L-Regu"/>
              </a:rPr>
              <a:t>3) </a:t>
            </a:r>
            <a:r>
              <a:rPr lang="ja-JP" altLang="en-US" sz="1800" b="0" i="0" u="none" strike="noStrike" baseline="0" dirty="0">
                <a:latin typeface="HaranoAjiMincho-Regular-Identity-H"/>
              </a:rPr>
              <a:t>を繰り返し実行して，診断用署名を生成します．</a:t>
            </a:r>
          </a:p>
          <a:p>
            <a:pPr algn="l"/>
            <a:r>
              <a:rPr lang="ja-JP" altLang="en-US" sz="1800" b="0" i="0" u="none" strike="noStrike" baseline="0" dirty="0">
                <a:latin typeface="NimbusRomNo9L-Medi"/>
              </a:rPr>
              <a:t>最後に、</a:t>
            </a:r>
            <a:r>
              <a:rPr lang="ja-JP" altLang="en-US" sz="1800" b="0" i="0" u="none" strike="noStrike" baseline="0" dirty="0">
                <a:latin typeface="HaranoAjiMincho-Regular-Identity-H"/>
              </a:rPr>
              <a:t>診断用署名と被疑故障署名を比較することで，被疑故障を指摘します．</a:t>
            </a:r>
            <a:endParaRPr lang="en-US" altLang="ja-JP" sz="1800" b="0" i="0" u="none" strike="noStrike" baseline="0" dirty="0">
              <a:latin typeface="HaranoAjiMincho-Regular-Identity-H"/>
            </a:endParaRPr>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5</a:t>
            </a:fld>
            <a:endParaRPr kumimoji="1" lang="ja-JP" altLang="en-US"/>
          </a:p>
        </p:txBody>
      </p:sp>
    </p:spTree>
    <p:extLst>
      <p:ext uri="{BB962C8B-B14F-4D97-AF65-F5344CB8AC3E}">
        <p14:creationId xmlns:p14="http://schemas.microsoft.com/office/powerpoint/2010/main" val="21149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次に、故障検出能力強化手法について説明します。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マルチサイクルテストは、</a:t>
            </a:r>
            <a:r>
              <a:rPr lang="ja-JP" altLang="en-US" sz="1200" dirty="0"/>
              <a:t>テストパターンに対して、組み合わせ回路を複数回動作させ、最後の出力応答を利用して故障の有無を判定するテスト方式のことです。</a:t>
            </a:r>
            <a:endParaRPr lang="en-US" altLang="ja-JP" sz="1200" b="1" u="sng" dirty="0">
              <a:solidFill>
                <a:srgbClr val="00B0F0"/>
              </a:solidFill>
            </a:endParaRPr>
          </a:p>
          <a:p>
            <a:r>
              <a:rPr kumimoji="1" lang="ja-JP" altLang="en-US" dirty="0"/>
              <a:t>マルチサイクルテストでは，</a:t>
            </a:r>
            <a:r>
              <a:rPr kumimoji="1" lang="en-US" altLang="ja-JP" dirty="0"/>
              <a:t>1 </a:t>
            </a:r>
            <a:r>
              <a:rPr kumimoji="1" lang="ja-JP" altLang="en-US" dirty="0"/>
              <a:t>回のスキャンイン動作で複数個のテストパターンでのテストを実行することができます．</a:t>
            </a:r>
            <a:endParaRPr kumimoji="1" lang="en-US" altLang="ja-JP" dirty="0"/>
          </a:p>
          <a:p>
            <a:r>
              <a:rPr kumimoji="1" lang="ja-JP" altLang="en-US" dirty="0"/>
              <a:t>そうすることで，多くの故障を励起する機会が与えられ，</a:t>
            </a:r>
            <a:r>
              <a:rPr kumimoji="1" lang="en-US" altLang="ja-JP" dirty="0"/>
              <a:t>1 </a:t>
            </a:r>
            <a:r>
              <a:rPr kumimoji="1" lang="ja-JP" altLang="en-US" dirty="0"/>
              <a:t>回のスキャンイン動作に対する故障検出能力の向上ができます。</a:t>
            </a:r>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6</a:t>
            </a:fld>
            <a:endParaRPr kumimoji="1" lang="ja-JP" altLang="en-US"/>
          </a:p>
        </p:txBody>
      </p:sp>
    </p:spTree>
    <p:extLst>
      <p:ext uri="{BB962C8B-B14F-4D97-AF65-F5344CB8AC3E}">
        <p14:creationId xmlns:p14="http://schemas.microsoft.com/office/powerpoint/2010/main" val="1246469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次に、中間観測技術について説明します。</a:t>
            </a:r>
            <a:endParaRPr kumimoji="1" lang="en-US" altLang="ja-JP" dirty="0"/>
          </a:p>
          <a:p>
            <a:r>
              <a:rPr kumimoji="1" lang="ja-JP" altLang="en-US" dirty="0"/>
              <a:t>これは、一部のフリップフロップを毎サイクルで観測することにより，故障信号が消失するまでに故障検出を可能にしたものです。</a:t>
            </a:r>
            <a:endParaRPr kumimoji="1" lang="en-US" altLang="ja-JP" dirty="0"/>
          </a:p>
          <a:p>
            <a:r>
              <a:rPr kumimoji="1" lang="ja-JP" altLang="en-US" dirty="0"/>
              <a:t>これにより、検出できなかった故障が検出できるようになります。</a:t>
            </a:r>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7</a:t>
            </a:fld>
            <a:endParaRPr kumimoji="1" lang="ja-JP" altLang="en-US"/>
          </a:p>
        </p:txBody>
      </p:sp>
    </p:spTree>
    <p:extLst>
      <p:ext uri="{BB962C8B-B14F-4D97-AF65-F5344CB8AC3E}">
        <p14:creationId xmlns:p14="http://schemas.microsoft.com/office/powerpoint/2010/main" val="1383880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次に、制御テストポイント挿入技術について説明します。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lang="ja-JP" altLang="en-US" sz="1200" dirty="0"/>
              <a:t>固定値となることで故障信号の伝搬や励起を阻害している箇所に直接論理値を割り当てる制御テストポイントを挿入することです。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これにより、新たな故障の励起や、故障信号の伝搬を行うことができます。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8</a:t>
            </a:fld>
            <a:endParaRPr kumimoji="1" lang="ja-JP" altLang="en-US"/>
          </a:p>
        </p:txBody>
      </p:sp>
    </p:spTree>
    <p:extLst>
      <p:ext uri="{BB962C8B-B14F-4D97-AF65-F5344CB8AC3E}">
        <p14:creationId xmlns:p14="http://schemas.microsoft.com/office/powerpoint/2010/main" val="2656191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次に、故障診断における、故障の区別方法について説明します。</a:t>
            </a:r>
            <a:endParaRPr kumimoji="1" lang="en-US" altLang="ja-JP" dirty="0"/>
          </a:p>
          <a:p>
            <a:r>
              <a:rPr lang="ja-JP" altLang="en-US" sz="1800" b="0" i="0" u="none" strike="noStrike" baseline="0" dirty="0">
                <a:latin typeface="HaranoAjiMincho-Regular-Identity-H"/>
              </a:rPr>
              <a:t>表の結果から、故障</a:t>
            </a:r>
            <a:r>
              <a:rPr lang="en-US" altLang="ja-JP" sz="1800" b="0" i="1" u="none" strike="noStrike" baseline="0" dirty="0">
                <a:latin typeface="NimbusRomNo9L-ReguItal"/>
              </a:rPr>
              <a:t>f</a:t>
            </a:r>
            <a:r>
              <a:rPr lang="en-US" altLang="ja-JP" sz="1800" b="0" i="0" u="none" strike="noStrike" baseline="0" dirty="0">
                <a:latin typeface="NimbusRomNo9L-Regu"/>
              </a:rPr>
              <a:t>1 </a:t>
            </a:r>
            <a:r>
              <a:rPr lang="ja-JP" altLang="en-US" sz="1800" b="0" i="0" u="none" strike="noStrike" baseline="0" dirty="0">
                <a:latin typeface="HaranoAjiMincho-Regular-Identity-H"/>
              </a:rPr>
              <a:t>を検出できるテストパターンは</a:t>
            </a:r>
            <a:r>
              <a:rPr lang="en-US" altLang="ja-JP" sz="1800" b="0" i="1" u="none" strike="noStrike" baseline="0" dirty="0">
                <a:latin typeface="NimbusRomNo9L-ReguItal"/>
              </a:rPr>
              <a:t>t</a:t>
            </a:r>
            <a:r>
              <a:rPr lang="en-US" altLang="ja-JP" sz="1800" b="0" i="0" u="none" strike="noStrike" baseline="0" dirty="0">
                <a:latin typeface="NimbusRomNo9L-Regu"/>
              </a:rPr>
              <a:t>1</a:t>
            </a:r>
            <a:r>
              <a:rPr lang="ja-JP" altLang="en-US" sz="1800" b="0" i="0" u="none" strike="noStrike" baseline="0" dirty="0">
                <a:latin typeface="HaranoAjiMincho-Regular-Identity-H"/>
              </a:rPr>
              <a:t>，</a:t>
            </a:r>
            <a:r>
              <a:rPr lang="en-US" altLang="ja-JP" sz="1800" b="0" i="1" u="none" strike="noStrike" baseline="0" dirty="0">
                <a:latin typeface="NimbusRomNo9L-ReguItal"/>
              </a:rPr>
              <a:t>t</a:t>
            </a:r>
            <a:r>
              <a:rPr lang="en-US" altLang="ja-JP" sz="1800" b="0" i="0" u="none" strike="noStrike" baseline="0" dirty="0">
                <a:latin typeface="NimbusRomNo9L-Regu"/>
              </a:rPr>
              <a:t>2</a:t>
            </a:r>
            <a:r>
              <a:rPr lang="ja-JP" altLang="en-US" sz="1800" b="0" i="0" u="none" strike="noStrike" baseline="0" dirty="0">
                <a:latin typeface="HaranoAjiMincho-Regular-Identity-H"/>
              </a:rPr>
              <a:t>，故障</a:t>
            </a:r>
            <a:r>
              <a:rPr lang="en-US" altLang="ja-JP" sz="1800" b="0" i="1" u="none" strike="noStrike" baseline="0" dirty="0">
                <a:latin typeface="NimbusRomNo9L-ReguItal"/>
              </a:rPr>
              <a:t>f</a:t>
            </a:r>
            <a:r>
              <a:rPr lang="en-US" altLang="ja-JP" sz="1800" b="0" i="0" u="none" strike="noStrike" baseline="0" dirty="0">
                <a:latin typeface="NimbusRomNo9L-Regu"/>
              </a:rPr>
              <a:t>2 </a:t>
            </a:r>
            <a:r>
              <a:rPr lang="ja-JP" altLang="en-US" sz="1800" b="0" i="0" u="none" strike="noStrike" baseline="0" dirty="0">
                <a:latin typeface="HaranoAjiMincho-Regular-Identity-H"/>
              </a:rPr>
              <a:t>を検出できるテストパターンは</a:t>
            </a:r>
            <a:r>
              <a:rPr lang="en-US" altLang="ja-JP" sz="1800" b="0" i="1" u="none" strike="noStrike" baseline="0" dirty="0">
                <a:latin typeface="NimbusRomNo9L-ReguItal"/>
              </a:rPr>
              <a:t>t</a:t>
            </a:r>
            <a:r>
              <a:rPr lang="en-US" altLang="ja-JP" sz="1800" b="0" i="0" u="none" strike="noStrike" baseline="0" dirty="0">
                <a:latin typeface="NimbusRomNo9L-Regu"/>
              </a:rPr>
              <a:t>1,</a:t>
            </a:r>
            <a:r>
              <a:rPr lang="en-US" altLang="ja-JP" sz="1800" b="0" i="1" u="none" strike="noStrike" baseline="0" dirty="0">
                <a:latin typeface="NimbusRomNo9L-ReguItal"/>
              </a:rPr>
              <a:t>t</a:t>
            </a:r>
            <a:r>
              <a:rPr lang="en-US" altLang="ja-JP" sz="1800" b="0" i="0" u="none" strike="noStrike" baseline="0" dirty="0">
                <a:latin typeface="NimbusRomNo9L-Regu"/>
              </a:rPr>
              <a:t>3</a:t>
            </a:r>
            <a:r>
              <a:rPr lang="ja-JP" altLang="en-US" sz="1800" b="0" i="0" u="none" strike="noStrike" baseline="0" dirty="0">
                <a:latin typeface="HaranoAjiMincho-Regular-Identity-H"/>
              </a:rPr>
              <a:t>，故障</a:t>
            </a:r>
            <a:r>
              <a:rPr lang="en-US" altLang="ja-JP" sz="1800" b="0" i="1" u="none" strike="noStrike" baseline="0" dirty="0">
                <a:latin typeface="NimbusRomNo9L-ReguItal"/>
              </a:rPr>
              <a:t>f</a:t>
            </a:r>
            <a:r>
              <a:rPr lang="en-US" altLang="ja-JP" sz="1800" b="0" i="0" u="none" strike="noStrike" baseline="0" dirty="0">
                <a:latin typeface="NimbusRomNo9L-Regu"/>
              </a:rPr>
              <a:t>3 </a:t>
            </a:r>
            <a:r>
              <a:rPr lang="ja-JP" altLang="en-US" sz="1800" b="0" i="0" u="none" strike="noStrike" baseline="0" dirty="0">
                <a:latin typeface="HaranoAjiMincho-Regular-Identity-H"/>
              </a:rPr>
              <a:t>を検出できるテストパターンは</a:t>
            </a:r>
            <a:r>
              <a:rPr lang="en-US" altLang="ja-JP" sz="1800" b="0" i="1" u="none" strike="noStrike" baseline="0" dirty="0">
                <a:latin typeface="NimbusRomNo9L-ReguItal"/>
              </a:rPr>
              <a:t>t</a:t>
            </a:r>
            <a:r>
              <a:rPr lang="en-US" altLang="ja-JP" sz="1800" b="0" i="0" u="none" strike="noStrike" baseline="0" dirty="0">
                <a:latin typeface="NimbusRomNo9L-Regu"/>
              </a:rPr>
              <a:t>1</a:t>
            </a:r>
            <a:r>
              <a:rPr lang="ja-JP" altLang="en-US" sz="1800" b="0" i="0" u="none" strike="noStrike" baseline="0" dirty="0">
                <a:latin typeface="HaranoAjiMincho-Regular-Identity-H"/>
              </a:rPr>
              <a:t>，</a:t>
            </a:r>
            <a:r>
              <a:rPr lang="en-US" altLang="ja-JP" sz="1800" b="0" i="1" u="none" strike="noStrike" baseline="0" dirty="0">
                <a:latin typeface="NimbusRomNo9L-ReguItal"/>
              </a:rPr>
              <a:t>t</a:t>
            </a:r>
            <a:r>
              <a:rPr lang="en-US" altLang="ja-JP" sz="1800" b="0" i="0" u="none" strike="noStrike" baseline="0" dirty="0">
                <a:latin typeface="NimbusRomNo9L-Regu"/>
              </a:rPr>
              <a:t>2 </a:t>
            </a:r>
            <a:r>
              <a:rPr lang="ja-JP" altLang="en-US" sz="1800" b="0" i="0" u="none" strike="noStrike" baseline="0" dirty="0">
                <a:latin typeface="HaranoAjiMincho-Regular-Identity-H"/>
              </a:rPr>
              <a:t>となります．</a:t>
            </a:r>
            <a:endParaRPr lang="en-US" altLang="ja-JP" sz="1800" b="0" i="0" u="none" strike="noStrike" baseline="0" dirty="0">
              <a:latin typeface="HaranoAjiMincho-Regular-Identity-H"/>
            </a:endParaRPr>
          </a:p>
          <a:p>
            <a:pPr algn="l"/>
            <a:r>
              <a:rPr lang="ja-JP" altLang="en-US" sz="1800" b="0" i="0" u="none" strike="noStrike" baseline="0" dirty="0">
                <a:latin typeface="HaranoAjiMincho-Regular-Identity-H"/>
              </a:rPr>
              <a:t>このことから、故障</a:t>
            </a:r>
            <a:r>
              <a:rPr lang="en-US" altLang="ja-JP" sz="1800" b="0" i="1" u="none" strike="noStrike" baseline="0" dirty="0">
                <a:latin typeface="NimbusRomNo9L-ReguItal"/>
              </a:rPr>
              <a:t>f</a:t>
            </a:r>
            <a:r>
              <a:rPr lang="en-US" altLang="ja-JP" sz="1800" b="0" i="0" u="none" strike="noStrike" baseline="0" dirty="0">
                <a:latin typeface="NimbusRomNo9L-Regu"/>
              </a:rPr>
              <a:t>1</a:t>
            </a:r>
            <a:r>
              <a:rPr lang="ja-JP" altLang="en-US" sz="1800" b="0" i="0" u="none" strike="noStrike" baseline="0" dirty="0">
                <a:latin typeface="HaranoAjiMincho-Regular-Identity-H"/>
              </a:rPr>
              <a:t>と</a:t>
            </a:r>
            <a:r>
              <a:rPr lang="en-US" altLang="ja-JP" sz="1800" b="0" i="1" u="none" strike="noStrike" baseline="0" dirty="0">
                <a:latin typeface="NimbusRomNo9L-ReguItal"/>
              </a:rPr>
              <a:t>f2</a:t>
            </a:r>
            <a:r>
              <a:rPr lang="ja-JP" altLang="en-US" sz="1800" b="0" i="1" u="none" strike="noStrike" baseline="0" dirty="0">
                <a:latin typeface="NimbusRomNo9L-ReguItal"/>
              </a:rPr>
              <a:t>を検出できる、またはできないテストパターンが異なっているため、</a:t>
            </a:r>
            <a:r>
              <a:rPr lang="ja-JP" altLang="en-US" sz="1800" b="0" i="0" u="none" strike="noStrike" baseline="0" dirty="0">
                <a:latin typeface="HaranoAjiMincho-Regular-Identity-H"/>
              </a:rPr>
              <a:t>故障</a:t>
            </a:r>
            <a:r>
              <a:rPr lang="en-US" altLang="ja-JP" sz="1800" b="0" i="1" u="none" strike="noStrike" baseline="0" dirty="0">
                <a:latin typeface="NimbusRomNo9L-ReguItal"/>
              </a:rPr>
              <a:t>f</a:t>
            </a:r>
            <a:r>
              <a:rPr lang="en-US" altLang="ja-JP" sz="1800" b="0" i="0" u="none" strike="noStrike" baseline="0" dirty="0">
                <a:latin typeface="NimbusRomNo9L-Regu"/>
              </a:rPr>
              <a:t>1</a:t>
            </a:r>
            <a:r>
              <a:rPr lang="ja-JP" altLang="en-US" sz="1800" b="0" i="0" u="none" strike="noStrike" baseline="0" dirty="0">
                <a:latin typeface="HaranoAjiMincho-Regular-Identity-H"/>
              </a:rPr>
              <a:t>と</a:t>
            </a:r>
            <a:r>
              <a:rPr lang="en-US" altLang="ja-JP" sz="1800" b="0" i="1" u="none" strike="noStrike" baseline="0" dirty="0">
                <a:latin typeface="NimbusRomNo9L-ReguItal"/>
              </a:rPr>
              <a:t>f2</a:t>
            </a:r>
            <a:r>
              <a:rPr lang="ja-JP" altLang="en-US" sz="1800" b="0" i="1" u="none" strike="noStrike" baseline="0" dirty="0">
                <a:latin typeface="NimbusRomNo9L-ReguItal"/>
              </a:rPr>
              <a:t>は区別することができます。</a:t>
            </a:r>
            <a:endParaRPr lang="en-US" altLang="ja-JP" sz="1800" b="0" i="1" u="none" strike="noStrike" baseline="0" dirty="0">
              <a:latin typeface="NimbusRomNo9L-ReguItal"/>
            </a:endParaRPr>
          </a:p>
          <a:p>
            <a:pPr algn="l"/>
            <a:r>
              <a:rPr lang="ja-JP" altLang="en-US" sz="1800" b="0" i="1" u="none" strike="noStrike" baseline="0" dirty="0">
                <a:latin typeface="NimbusRomNo9L-ReguItal"/>
              </a:rPr>
              <a:t>同様に、</a:t>
            </a:r>
            <a:r>
              <a:rPr lang="ja-JP" altLang="en-US" sz="1800" b="0" i="0" u="none" strike="noStrike" baseline="0" dirty="0">
                <a:latin typeface="HaranoAjiMincho-Regular-Identity-H"/>
              </a:rPr>
              <a:t>故障</a:t>
            </a:r>
            <a:r>
              <a:rPr lang="en-US" altLang="ja-JP" sz="1800" b="0" i="1" u="none" strike="noStrike" baseline="0" dirty="0">
                <a:latin typeface="NimbusRomNo9L-ReguItal"/>
              </a:rPr>
              <a:t>f</a:t>
            </a:r>
            <a:r>
              <a:rPr lang="en-US" altLang="ja-JP" sz="1800" b="0" i="0" u="none" strike="noStrike" baseline="0" dirty="0">
                <a:latin typeface="NimbusRomNo9L-Regu"/>
              </a:rPr>
              <a:t>2</a:t>
            </a:r>
            <a:r>
              <a:rPr lang="ja-JP" altLang="en-US" sz="1800" b="0" i="0" u="none" strike="noStrike" baseline="0" dirty="0">
                <a:latin typeface="HaranoAjiMincho-Regular-Identity-H"/>
              </a:rPr>
              <a:t>と</a:t>
            </a:r>
            <a:r>
              <a:rPr lang="en-US" altLang="ja-JP" sz="1800" b="0" i="1" u="none" strike="noStrike" baseline="0" dirty="0">
                <a:latin typeface="NimbusRomNo9L-ReguItal"/>
              </a:rPr>
              <a:t>f3</a:t>
            </a:r>
            <a:r>
              <a:rPr lang="ja-JP" altLang="en-US" sz="1800" b="0" i="1" u="none" strike="noStrike" baseline="0" dirty="0">
                <a:latin typeface="NimbusRomNo9L-ReguItal"/>
              </a:rPr>
              <a:t>も区別することができます。</a:t>
            </a:r>
            <a:endParaRPr lang="en-US" altLang="ja-JP" sz="1800" b="0" i="0" u="none" strike="noStrike" baseline="0" dirty="0">
              <a:latin typeface="HaranoAjiMincho-Regular-Identity-H"/>
            </a:endParaRPr>
          </a:p>
          <a:p>
            <a:pPr algn="l"/>
            <a:r>
              <a:rPr lang="ja-JP" altLang="en-US" sz="1800" b="0" i="0" u="none" strike="noStrike" baseline="0" dirty="0">
                <a:latin typeface="HaranoAjiMincho-Regular-Identity-H"/>
              </a:rPr>
              <a:t>対して、故障</a:t>
            </a:r>
            <a:r>
              <a:rPr lang="en-US" altLang="ja-JP" sz="1800" b="0" i="1" u="none" strike="noStrike" baseline="0" dirty="0">
                <a:latin typeface="NimbusRomNo9L-ReguItal"/>
              </a:rPr>
              <a:t>f</a:t>
            </a:r>
            <a:r>
              <a:rPr lang="en-US" altLang="ja-JP" sz="1800" b="0" i="0" u="none" strike="noStrike" baseline="0" dirty="0">
                <a:latin typeface="NimbusRomNo9L-Regu"/>
              </a:rPr>
              <a:t>1</a:t>
            </a:r>
            <a:r>
              <a:rPr lang="ja-JP" altLang="en-US" sz="1800" b="0" i="0" u="none" strike="noStrike" baseline="0" dirty="0">
                <a:latin typeface="HaranoAjiMincho-Regular-Identity-H"/>
              </a:rPr>
              <a:t>と</a:t>
            </a:r>
            <a:r>
              <a:rPr lang="en-US" altLang="ja-JP" sz="1800" b="0" i="1" u="none" strike="noStrike" baseline="0" dirty="0">
                <a:latin typeface="NimbusRomNo9L-ReguItal"/>
              </a:rPr>
              <a:t>f</a:t>
            </a:r>
            <a:r>
              <a:rPr lang="en-US" altLang="ja-JP" sz="1800" b="0" i="0" u="none" strike="noStrike" baseline="0" dirty="0">
                <a:latin typeface="NimbusRomNo9L-Regu"/>
              </a:rPr>
              <a:t>3</a:t>
            </a:r>
            <a:r>
              <a:rPr lang="ja-JP" altLang="en-US" sz="1800" b="0" i="0" u="none" strike="noStrike" baseline="0" dirty="0">
                <a:latin typeface="HaranoAjiMincho-Regular-Identity-H"/>
              </a:rPr>
              <a:t>を検出できるテストパターンは</a:t>
            </a:r>
            <a:r>
              <a:rPr lang="en-US" altLang="ja-JP" sz="1800" b="0" i="1" u="none" strike="noStrike" baseline="0" dirty="0">
                <a:latin typeface="NimbusRomNo9L-ReguItal"/>
              </a:rPr>
              <a:t>t</a:t>
            </a:r>
            <a:r>
              <a:rPr lang="en-US" altLang="ja-JP" sz="1800" b="0" i="0" u="none" strike="noStrike" baseline="0" dirty="0">
                <a:latin typeface="NimbusRomNo9L-Regu"/>
              </a:rPr>
              <a:t>1</a:t>
            </a:r>
            <a:r>
              <a:rPr lang="ja-JP" altLang="en-US" sz="1800" b="0" i="0" u="none" strike="noStrike" baseline="0" dirty="0">
                <a:latin typeface="HaranoAjiMincho-Regular-Identity-H"/>
              </a:rPr>
              <a:t>，</a:t>
            </a:r>
            <a:r>
              <a:rPr lang="en-US" altLang="ja-JP" sz="1800" b="0" i="1" u="none" strike="noStrike" baseline="0" dirty="0">
                <a:latin typeface="NimbusRomNo9L-ReguItal"/>
              </a:rPr>
              <a:t>t</a:t>
            </a:r>
            <a:r>
              <a:rPr lang="en-US" altLang="ja-JP" sz="1800" b="0" i="0" u="none" strike="noStrike" baseline="0" dirty="0">
                <a:latin typeface="NimbusRomNo9L-Regu"/>
              </a:rPr>
              <a:t>2 </a:t>
            </a:r>
            <a:r>
              <a:rPr lang="ja-JP" altLang="en-US" sz="1800" b="0" i="0" u="none" strike="noStrike" baseline="0" dirty="0">
                <a:latin typeface="HaranoAjiMincho-Regular-Identity-H"/>
              </a:rPr>
              <a:t>の同じ</a:t>
            </a:r>
            <a:r>
              <a:rPr lang="en-US" altLang="ja-JP" sz="1800" b="0" i="0" u="none" strike="noStrike" baseline="0" dirty="0">
                <a:latin typeface="NimbusRomNo9L-Regu"/>
              </a:rPr>
              <a:t>2</a:t>
            </a:r>
            <a:r>
              <a:rPr lang="ja-JP" altLang="en-US" sz="1800" b="0" i="0" u="none" strike="noStrike" baseline="0" dirty="0">
                <a:latin typeface="HaranoAjiMincho-Regular-Identity-H"/>
              </a:rPr>
              <a:t>つのテストパターンであるので，故障</a:t>
            </a:r>
            <a:r>
              <a:rPr lang="en-US" altLang="ja-JP" sz="1800" b="0" i="1" u="none" strike="noStrike" baseline="0" dirty="0">
                <a:latin typeface="NimbusRomNo9L-ReguItal"/>
              </a:rPr>
              <a:t>f</a:t>
            </a:r>
            <a:r>
              <a:rPr lang="en-US" altLang="ja-JP" sz="1800" b="0" i="0" u="none" strike="noStrike" baseline="0" dirty="0">
                <a:latin typeface="NimbusRomNo9L-Regu"/>
              </a:rPr>
              <a:t>1</a:t>
            </a:r>
            <a:r>
              <a:rPr lang="ja-JP" altLang="en-US" sz="1800" b="0" i="0" u="none" strike="noStrike" baseline="0" dirty="0">
                <a:latin typeface="HaranoAjiMincho-Regular-Identity-H"/>
              </a:rPr>
              <a:t>と</a:t>
            </a:r>
            <a:r>
              <a:rPr lang="en-US" altLang="ja-JP" sz="1800" b="0" i="1" u="none" strike="noStrike" baseline="0" dirty="0">
                <a:latin typeface="NimbusRomNo9L-ReguItal"/>
              </a:rPr>
              <a:t>f</a:t>
            </a:r>
            <a:r>
              <a:rPr lang="en-US" altLang="ja-JP" sz="1800" b="0" i="0" u="none" strike="noStrike" baseline="0" dirty="0">
                <a:latin typeface="NimbusRomNo9L-Regu"/>
              </a:rPr>
              <a:t>3 </a:t>
            </a:r>
            <a:r>
              <a:rPr lang="ja-JP" altLang="en-US" sz="1800" b="0" i="0" u="none" strike="noStrike" baseline="0" dirty="0">
                <a:latin typeface="HaranoAjiMincho-Regular-Identity-H"/>
              </a:rPr>
              <a:t>は区別することができません。</a:t>
            </a:r>
            <a:endParaRPr kumimoji="1" lang="ja-JP" altLang="en-US" dirty="0"/>
          </a:p>
        </p:txBody>
      </p:sp>
      <p:sp>
        <p:nvSpPr>
          <p:cNvPr id="4" name="スライド番号プレースホルダー 3"/>
          <p:cNvSpPr>
            <a:spLocks noGrp="1"/>
          </p:cNvSpPr>
          <p:nvPr>
            <p:ph type="sldNum" sz="quarter" idx="5"/>
          </p:nvPr>
        </p:nvSpPr>
        <p:spPr/>
        <p:txBody>
          <a:bodyPr/>
          <a:lstStyle/>
          <a:p>
            <a:fld id="{AAEB8B07-660C-46EE-9D49-E79EFD620F14}" type="slidenum">
              <a:rPr kumimoji="1" lang="ja-JP" altLang="en-US" smtClean="0"/>
              <a:t>9</a:t>
            </a:fld>
            <a:endParaRPr kumimoji="1" lang="ja-JP" altLang="en-US"/>
          </a:p>
        </p:txBody>
      </p:sp>
    </p:spTree>
    <p:extLst>
      <p:ext uri="{BB962C8B-B14F-4D97-AF65-F5344CB8AC3E}">
        <p14:creationId xmlns:p14="http://schemas.microsoft.com/office/powerpoint/2010/main" val="242741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5AE7C75-5F04-44F2-AF80-2C5F12F82E4D}" type="datetime1">
              <a:rPr lang="en-US" altLang="ja-JP" smtClean="0"/>
              <a:t>2/18/2022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113000A-09FD-43E9-A751-A708E7BCD0ED}" type="datetime1">
              <a:rPr lang="en-US" altLang="ja-JP" smtClean="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A59AB6-F1FB-41FD-BC43-413C411B9B45}" type="datetime1">
              <a:rPr lang="en-US" altLang="ja-JP" smtClean="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B383AC-4966-4538-9956-B98668E94A61}" type="datetime1">
              <a:rPr lang="en-US" altLang="ja-JP" smtClean="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6E525C-2B47-4235-95A9-7B7B2CB56BD8}" type="datetime1">
              <a:rPr lang="en-US" altLang="ja-JP" smtClean="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CB61E3E-6569-410A-AEF6-FAC4588889F8}" type="datetime1">
              <a:rPr lang="en-US" altLang="ja-JP" smtClean="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9F97212-A5EE-4C09-BF1A-1DB5E1A1EA2A}" type="datetime1">
              <a:rPr lang="en-US" altLang="ja-JP" smtClean="0"/>
              <a:t>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953EA34-03E2-4971-A5FC-CB1859856A15}" type="datetime1">
              <a:rPr lang="en-US" altLang="ja-JP" smtClean="0"/>
              <a:t>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02154-A07B-432C-AF76-4607E7431B56}" type="datetime1">
              <a:rPr lang="en-US" altLang="ja-JP" smtClean="0"/>
              <a:t>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ja-JP" altLang="en-US"/>
              <a:t>マスター テキストの書式設定</a:t>
            </a:r>
          </a:p>
        </p:txBody>
      </p:sp>
      <p:sp>
        <p:nvSpPr>
          <p:cNvPr id="5" name="Date Placeholder 4"/>
          <p:cNvSpPr>
            <a:spLocks noGrp="1"/>
          </p:cNvSpPr>
          <p:nvPr>
            <p:ph type="dt" sz="half" idx="10"/>
          </p:nvPr>
        </p:nvSpPr>
        <p:spPr/>
        <p:txBody>
          <a:bodyPr/>
          <a:lstStyle/>
          <a:p>
            <a:fld id="{B321D29C-21B3-4370-84BA-557518517ADD}" type="datetime1">
              <a:rPr lang="en-US" altLang="ja-JP" smtClean="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5093980-EC50-4908-ADF0-6614E7BA46CE}" type="datetime1">
              <a:rPr lang="en-US" altLang="ja-JP" smtClean="0"/>
              <a:t>2/18/2022</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ED40F37-83A7-406F-95E2-C9E970EF726A}" type="datetime1">
              <a:rPr lang="en-US" altLang="ja-JP" smtClean="0"/>
              <a:t>2/18/2022</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85000"/>
        </a:lnSpc>
        <a:spcBef>
          <a:spcPct val="0"/>
        </a:spcBef>
        <a:buNone/>
        <a:defRPr kumimoji="1"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FFF9A2-DA68-4783-B1A9-4822E0AB543B}"/>
              </a:ext>
            </a:extLst>
          </p:cNvPr>
          <p:cNvSpPr>
            <a:spLocks noGrp="1"/>
          </p:cNvSpPr>
          <p:nvPr>
            <p:ph type="ctrTitle"/>
          </p:nvPr>
        </p:nvSpPr>
        <p:spPr>
          <a:xfrm>
            <a:off x="704849" y="1745884"/>
            <a:ext cx="10782300" cy="1645920"/>
          </a:xfrm>
        </p:spPr>
        <p:txBody>
          <a:bodyPr/>
          <a:lstStyle/>
          <a:p>
            <a:pPr algn="ctr"/>
            <a:r>
              <a:rPr kumimoji="1" lang="ja-JP" altLang="en-US" sz="4800" dirty="0"/>
              <a:t>マルチサイクルにおける</a:t>
            </a:r>
            <a:br>
              <a:rPr kumimoji="1" lang="en-US" altLang="ja-JP" sz="4800" dirty="0"/>
            </a:br>
            <a:r>
              <a:rPr kumimoji="1" lang="ja-JP" altLang="en-US" sz="4800" dirty="0"/>
              <a:t>組込み自己診断能力の強化技術について</a:t>
            </a:r>
          </a:p>
        </p:txBody>
      </p:sp>
      <p:sp>
        <p:nvSpPr>
          <p:cNvPr id="3" name="字幕 2">
            <a:extLst>
              <a:ext uri="{FF2B5EF4-FFF2-40B4-BE49-F238E27FC236}">
                <a16:creationId xmlns:a16="http://schemas.microsoft.com/office/drawing/2014/main" id="{EECCB080-A510-4E1C-A8F0-930A99A486F0}"/>
              </a:ext>
            </a:extLst>
          </p:cNvPr>
          <p:cNvSpPr>
            <a:spLocks noGrp="1"/>
          </p:cNvSpPr>
          <p:nvPr>
            <p:ph type="subTitle" idx="1"/>
          </p:nvPr>
        </p:nvSpPr>
        <p:spPr>
          <a:xfrm>
            <a:off x="1481899" y="4200982"/>
            <a:ext cx="9228201" cy="1645920"/>
          </a:xfrm>
        </p:spPr>
        <p:txBody>
          <a:bodyPr>
            <a:normAutofit lnSpcReduction="10000"/>
          </a:bodyPr>
          <a:lstStyle/>
          <a:p>
            <a:pPr algn="ctr"/>
            <a:r>
              <a:rPr kumimoji="1" lang="ja-JP" altLang="en-US" dirty="0"/>
              <a:t>愛媛大学工学部情報工学科</a:t>
            </a:r>
            <a:endParaRPr kumimoji="1" lang="en-US" altLang="ja-JP" dirty="0"/>
          </a:p>
          <a:p>
            <a:pPr algn="ctr"/>
            <a:r>
              <a:rPr kumimoji="1" lang="ja-JP" altLang="en-US" dirty="0"/>
              <a:t>計算機システム研究室</a:t>
            </a:r>
            <a:endParaRPr kumimoji="1" lang="en-US" altLang="ja-JP" dirty="0"/>
          </a:p>
          <a:p>
            <a:pPr algn="ctr"/>
            <a:r>
              <a:rPr kumimoji="1" lang="ja-JP" altLang="en-US" dirty="0"/>
              <a:t>中野 潤平</a:t>
            </a:r>
          </a:p>
        </p:txBody>
      </p:sp>
    </p:spTree>
    <p:extLst>
      <p:ext uri="{BB962C8B-B14F-4D97-AF65-F5344CB8AC3E}">
        <p14:creationId xmlns:p14="http://schemas.microsoft.com/office/powerpoint/2010/main" val="3569124799"/>
      </p:ext>
    </p:extLst>
  </p:cSld>
  <p:clrMapOvr>
    <a:masterClrMapping/>
  </p:clrMapOvr>
  <mc:AlternateContent xmlns:mc="http://schemas.openxmlformats.org/markup-compatibility/2006" xmlns:p14="http://schemas.microsoft.com/office/powerpoint/2010/main">
    <mc:Choice Requires="p14">
      <p:transition spd="slow" p14:dur="2000" advTm="3196"/>
    </mc:Choice>
    <mc:Fallback xmlns="">
      <p:transition spd="slow" advTm="31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E4DA3-A168-41DE-BE41-DDA1A0C45712}"/>
              </a:ext>
            </a:extLst>
          </p:cNvPr>
          <p:cNvSpPr>
            <a:spLocks noGrp="1"/>
          </p:cNvSpPr>
          <p:nvPr>
            <p:ph type="title"/>
          </p:nvPr>
        </p:nvSpPr>
        <p:spPr/>
        <p:txBody>
          <a:bodyPr/>
          <a:lstStyle/>
          <a:p>
            <a:r>
              <a:rPr lang="ja-JP" altLang="en-US" dirty="0"/>
              <a:t>故障診断能力向上</a:t>
            </a:r>
            <a:endParaRPr kumimoji="1" lang="ja-JP" altLang="en-US" dirty="0"/>
          </a:p>
        </p:txBody>
      </p:sp>
      <p:sp>
        <p:nvSpPr>
          <p:cNvPr id="3" name="スライド番号プレースホルダー 2">
            <a:extLst>
              <a:ext uri="{FF2B5EF4-FFF2-40B4-BE49-F238E27FC236}">
                <a16:creationId xmlns:a16="http://schemas.microsoft.com/office/drawing/2014/main" id="{48C83103-4B81-4F14-955F-1F563026A780}"/>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10</a:t>
            </a:fld>
            <a:endParaRPr lang="en-US" dirty="0"/>
          </a:p>
        </p:txBody>
      </p:sp>
      <p:graphicFrame>
        <p:nvGraphicFramePr>
          <p:cNvPr id="4" name="表 4">
            <a:extLst>
              <a:ext uri="{FF2B5EF4-FFF2-40B4-BE49-F238E27FC236}">
                <a16:creationId xmlns:a16="http://schemas.microsoft.com/office/drawing/2014/main" id="{5562677B-CED4-4E7D-A4B0-1E7EA9C8FA53}"/>
              </a:ext>
            </a:extLst>
          </p:cNvPr>
          <p:cNvGraphicFramePr>
            <a:graphicFrameLocks noGrp="1"/>
          </p:cNvGraphicFramePr>
          <p:nvPr>
            <p:extLst>
              <p:ext uri="{D42A27DB-BD31-4B8C-83A1-F6EECF244321}">
                <p14:modId xmlns:p14="http://schemas.microsoft.com/office/powerpoint/2010/main" val="593141335"/>
              </p:ext>
            </p:extLst>
          </p:nvPr>
        </p:nvGraphicFramePr>
        <p:xfrm>
          <a:off x="657222" y="2680951"/>
          <a:ext cx="3947435" cy="3474919"/>
        </p:xfrm>
        <a:graphic>
          <a:graphicData uri="http://schemas.openxmlformats.org/drawingml/2006/table">
            <a:tbl>
              <a:tblPr firstRow="1" bandRow="1">
                <a:tableStyleId>{5940675A-B579-460E-94D1-54222C63F5DA}</a:tableStyleId>
              </a:tblPr>
              <a:tblGrid>
                <a:gridCol w="789487">
                  <a:extLst>
                    <a:ext uri="{9D8B030D-6E8A-4147-A177-3AD203B41FA5}">
                      <a16:colId xmlns:a16="http://schemas.microsoft.com/office/drawing/2014/main" val="352104966"/>
                    </a:ext>
                  </a:extLst>
                </a:gridCol>
                <a:gridCol w="789487">
                  <a:extLst>
                    <a:ext uri="{9D8B030D-6E8A-4147-A177-3AD203B41FA5}">
                      <a16:colId xmlns:a16="http://schemas.microsoft.com/office/drawing/2014/main" val="3566132282"/>
                    </a:ext>
                  </a:extLst>
                </a:gridCol>
                <a:gridCol w="789487">
                  <a:extLst>
                    <a:ext uri="{9D8B030D-6E8A-4147-A177-3AD203B41FA5}">
                      <a16:colId xmlns:a16="http://schemas.microsoft.com/office/drawing/2014/main" val="214004640"/>
                    </a:ext>
                  </a:extLst>
                </a:gridCol>
                <a:gridCol w="789487">
                  <a:extLst>
                    <a:ext uri="{9D8B030D-6E8A-4147-A177-3AD203B41FA5}">
                      <a16:colId xmlns:a16="http://schemas.microsoft.com/office/drawing/2014/main" val="1461458896"/>
                    </a:ext>
                  </a:extLst>
                </a:gridCol>
                <a:gridCol w="789487">
                  <a:extLst>
                    <a:ext uri="{9D8B030D-6E8A-4147-A177-3AD203B41FA5}">
                      <a16:colId xmlns:a16="http://schemas.microsoft.com/office/drawing/2014/main" val="584216901"/>
                    </a:ext>
                  </a:extLst>
                </a:gridCol>
              </a:tblGrid>
              <a:tr h="721459">
                <a:tc rowSpan="2" gridSpan="2">
                  <a:txBody>
                    <a:bodyPr/>
                    <a:lstStyle/>
                    <a:p>
                      <a:pPr algn="ctr"/>
                      <a:r>
                        <a:rPr kumimoji="1" lang="ja-JP" altLang="en-US" sz="2400" b="1" dirty="0"/>
                        <a:t>シングル</a:t>
                      </a:r>
                      <a:endParaRPr kumimoji="1" lang="en-US" altLang="ja-JP" sz="2400" b="1" dirty="0"/>
                    </a:p>
                    <a:p>
                      <a:pPr algn="ctr"/>
                      <a:r>
                        <a:rPr kumimoji="1" lang="ja-JP" altLang="en-US" sz="2400" b="1" dirty="0"/>
                        <a:t>サイクル</a:t>
                      </a:r>
                      <a:endParaRPr kumimoji="1" lang="en-US" altLang="ja-JP" sz="2400" b="1" dirty="0"/>
                    </a:p>
                    <a:p>
                      <a:pPr algn="ctr"/>
                      <a:r>
                        <a:rPr kumimoji="1" lang="en-US" altLang="ja-JP" sz="2400" b="1" dirty="0"/>
                        <a:t>BISD</a:t>
                      </a:r>
                      <a:endParaRPr kumimoji="1" lang="ja-JP" altLang="en-US" sz="2400" b="1" dirty="0"/>
                    </a:p>
                  </a:txBody>
                  <a:tcPr/>
                </a:tc>
                <a:tc rowSpan="2" hMerge="1">
                  <a:txBody>
                    <a:bodyPr/>
                    <a:lstStyle/>
                    <a:p>
                      <a:endParaRPr kumimoji="1" lang="ja-JP" altLang="en-US" dirty="0"/>
                    </a:p>
                  </a:txBody>
                  <a:tcPr/>
                </a:tc>
                <a:tc gridSpan="3">
                  <a:txBody>
                    <a:bodyPr/>
                    <a:lstStyle/>
                    <a:p>
                      <a:pPr algn="ctr"/>
                      <a:r>
                        <a:rPr kumimoji="1" lang="ja-JP" altLang="en-US" sz="2000" dirty="0"/>
                        <a:t>テストパターン</a:t>
                      </a:r>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1440753074"/>
                  </a:ext>
                </a:extLst>
              </a:tr>
              <a:tr h="688365">
                <a:tc gridSpan="2" vMerge="1">
                  <a:txBody>
                    <a:bodyPr/>
                    <a:lstStyle/>
                    <a:p>
                      <a:endParaRPr kumimoji="1" lang="ja-JP" altLang="en-US" dirty="0"/>
                    </a:p>
                  </a:txBody>
                  <a:tcPr/>
                </a:tc>
                <a:tc hMerge="1" vMerge="1">
                  <a:txBody>
                    <a:bodyPr/>
                    <a:lstStyle/>
                    <a:p>
                      <a:endParaRPr kumimoji="1" lang="ja-JP" altLang="en-US" dirty="0"/>
                    </a:p>
                  </a:txBody>
                  <a:tcPr/>
                </a:tc>
                <a:tc>
                  <a:txBody>
                    <a:bodyPr/>
                    <a:lstStyle/>
                    <a:p>
                      <a:pPr algn="ctr"/>
                      <a:r>
                        <a:rPr lang="en-US" altLang="ja-JP" sz="2000" b="0" i="1" u="none" strike="noStrike" baseline="0" dirty="0">
                          <a:latin typeface="NimbusRomNo9L-ReguItal"/>
                        </a:rPr>
                        <a:t>t</a:t>
                      </a:r>
                      <a:r>
                        <a:rPr lang="en-US" altLang="ja-JP" sz="1200" b="0" i="0" u="none" strike="noStrike" baseline="0" dirty="0">
                          <a:latin typeface="NimbusRomNo9L-Regu"/>
                        </a:rPr>
                        <a:t>1</a:t>
                      </a:r>
                      <a:endParaRPr kumimoji="1" lang="ja-JP" altLang="en-US" sz="2000" dirty="0"/>
                    </a:p>
                  </a:txBody>
                  <a:tcPr/>
                </a:tc>
                <a:tc>
                  <a:txBody>
                    <a:bodyPr/>
                    <a:lstStyle/>
                    <a:p>
                      <a:pPr algn="ctr"/>
                      <a:r>
                        <a:rPr lang="en-US" altLang="ja-JP" sz="2000" b="0" i="1" u="none" strike="noStrike" baseline="0" dirty="0">
                          <a:latin typeface="NimbusRomNo9L-ReguItal"/>
                        </a:rPr>
                        <a:t>t</a:t>
                      </a:r>
                      <a:r>
                        <a:rPr lang="en-US" altLang="ja-JP" sz="1200" b="0" i="0" u="none" strike="noStrike" baseline="0" dirty="0">
                          <a:latin typeface="NimbusRomNo9L-Regu"/>
                        </a:rPr>
                        <a:t>2</a:t>
                      </a:r>
                      <a:endParaRPr kumimoji="1" lang="ja-JP" altLang="en-US" sz="2000" dirty="0"/>
                    </a:p>
                  </a:txBody>
                  <a:tcPr/>
                </a:tc>
                <a:tc>
                  <a:txBody>
                    <a:bodyPr/>
                    <a:lstStyle/>
                    <a:p>
                      <a:pPr algn="ctr"/>
                      <a:r>
                        <a:rPr lang="en-US" altLang="ja-JP" sz="2000" b="0" i="1" u="none" strike="noStrike" baseline="0" dirty="0">
                          <a:latin typeface="NimbusRomNo9L-ReguItal"/>
                        </a:rPr>
                        <a:t>t</a:t>
                      </a:r>
                      <a:r>
                        <a:rPr lang="en-US" altLang="ja-JP" sz="1200" b="0" i="0" u="none" strike="noStrike" baseline="0" dirty="0">
                          <a:latin typeface="NimbusRomNo9L-Regu"/>
                        </a:rPr>
                        <a:t>3</a:t>
                      </a:r>
                      <a:endParaRPr kumimoji="1" lang="ja-JP" altLang="en-US" sz="2000" dirty="0"/>
                    </a:p>
                  </a:txBody>
                  <a:tcPr/>
                </a:tc>
                <a:extLst>
                  <a:ext uri="{0D108BD9-81ED-4DB2-BD59-A6C34878D82A}">
                    <a16:rowId xmlns:a16="http://schemas.microsoft.com/office/drawing/2014/main" val="2489488395"/>
                  </a:ext>
                </a:extLst>
              </a:tr>
              <a:tr h="688365">
                <a:tc rowSpan="3">
                  <a:txBody>
                    <a:bodyPr/>
                    <a:lstStyle/>
                    <a:p>
                      <a:pPr algn="ctr"/>
                      <a:r>
                        <a:rPr kumimoji="1" lang="ja-JP" altLang="en-US" sz="2000" dirty="0"/>
                        <a:t>被疑故障</a:t>
                      </a:r>
                    </a:p>
                  </a:txBody>
                  <a:tcPr/>
                </a:tc>
                <a:tc>
                  <a:txBody>
                    <a:bodyPr/>
                    <a:lstStyle/>
                    <a:p>
                      <a:pPr algn="ctr"/>
                      <a:r>
                        <a:rPr lang="en-US" altLang="ja-JP" sz="2000" b="0" i="1" u="none" strike="noStrike" baseline="0" dirty="0">
                          <a:latin typeface="NimbusRomNo9L-ReguItal"/>
                        </a:rPr>
                        <a:t>f</a:t>
                      </a:r>
                      <a:r>
                        <a:rPr lang="en-US" altLang="ja-JP" sz="1200" b="0" i="0" u="none" strike="noStrike" baseline="0" dirty="0">
                          <a:latin typeface="NimbusRomNo9L-Regu"/>
                        </a:rPr>
                        <a:t>1</a:t>
                      </a:r>
                      <a:endParaRPr kumimoji="1" lang="ja-JP" altLang="en-US" sz="2000" dirty="0"/>
                    </a:p>
                  </a:txBody>
                  <a:tcPr/>
                </a:tc>
                <a:tc>
                  <a:txBody>
                    <a:bodyPr/>
                    <a:lstStyle/>
                    <a:p>
                      <a:pPr algn="ctr"/>
                      <a:r>
                        <a:rPr kumimoji="1" lang="en-US" altLang="ja-JP" sz="2000" dirty="0"/>
                        <a:t>1</a:t>
                      </a:r>
                      <a:endParaRPr kumimoji="1" lang="ja-JP" altLang="en-US" sz="2000" dirty="0"/>
                    </a:p>
                  </a:txBody>
                  <a:tcPr>
                    <a:solidFill>
                      <a:schemeClr val="accent1">
                        <a:lumMod val="60000"/>
                        <a:lumOff val="40000"/>
                      </a:schemeClr>
                    </a:solidFill>
                  </a:tcPr>
                </a:tc>
                <a:tc>
                  <a:txBody>
                    <a:bodyPr/>
                    <a:lstStyle/>
                    <a:p>
                      <a:pPr algn="ctr"/>
                      <a:r>
                        <a:rPr kumimoji="1" lang="en-US" altLang="ja-JP" sz="2000" dirty="0"/>
                        <a:t>1</a:t>
                      </a:r>
                      <a:endParaRPr kumimoji="1" lang="ja-JP" altLang="en-US" sz="2000" dirty="0"/>
                    </a:p>
                  </a:txBody>
                  <a:tcPr>
                    <a:solidFill>
                      <a:schemeClr val="accent1">
                        <a:lumMod val="60000"/>
                        <a:lumOff val="40000"/>
                      </a:schemeClr>
                    </a:solidFill>
                  </a:tcPr>
                </a:tc>
                <a:tc>
                  <a:txBody>
                    <a:bodyPr/>
                    <a:lstStyle/>
                    <a:p>
                      <a:pPr algn="ctr"/>
                      <a:r>
                        <a:rPr kumimoji="1" lang="en-US" altLang="ja-JP" sz="2000" dirty="0"/>
                        <a:t>0</a:t>
                      </a:r>
                      <a:endParaRPr kumimoji="1" lang="ja-JP" altLang="en-US" sz="2000" dirty="0"/>
                    </a:p>
                  </a:txBody>
                  <a:tcPr>
                    <a:solidFill>
                      <a:schemeClr val="accent1">
                        <a:lumMod val="60000"/>
                        <a:lumOff val="40000"/>
                      </a:schemeClr>
                    </a:solidFill>
                  </a:tcPr>
                </a:tc>
                <a:extLst>
                  <a:ext uri="{0D108BD9-81ED-4DB2-BD59-A6C34878D82A}">
                    <a16:rowId xmlns:a16="http://schemas.microsoft.com/office/drawing/2014/main" val="697321965"/>
                  </a:ext>
                </a:extLst>
              </a:tr>
              <a:tr h="688365">
                <a:tc vMerge="1">
                  <a:txBody>
                    <a:bodyPr/>
                    <a:lstStyle/>
                    <a:p>
                      <a:endParaRPr kumimoji="1" lang="ja-JP" altLang="en-US" dirty="0"/>
                    </a:p>
                  </a:txBody>
                  <a:tcPr/>
                </a:tc>
                <a:tc>
                  <a:txBody>
                    <a:bodyPr/>
                    <a:lstStyle/>
                    <a:p>
                      <a:pPr algn="ctr"/>
                      <a:r>
                        <a:rPr lang="en-US" altLang="ja-JP" sz="2000" b="0" i="1" u="none" strike="noStrike" baseline="0" dirty="0">
                          <a:latin typeface="NimbusRomNo9L-ReguItal"/>
                        </a:rPr>
                        <a:t>f</a:t>
                      </a:r>
                      <a:r>
                        <a:rPr lang="en-US" altLang="ja-JP" sz="1200" b="0" i="0" u="none" strike="noStrike" baseline="0" dirty="0">
                          <a:latin typeface="NimbusRomNo9L-Regu"/>
                        </a:rPr>
                        <a:t>2</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1899834546"/>
                  </a:ext>
                </a:extLst>
              </a:tr>
              <a:tr h="688365">
                <a:tc vMerge="1">
                  <a:txBody>
                    <a:bodyPr/>
                    <a:lstStyle/>
                    <a:p>
                      <a:endParaRPr kumimoji="1" lang="ja-JP" altLang="en-US" dirty="0"/>
                    </a:p>
                  </a:txBody>
                  <a:tcPr/>
                </a:tc>
                <a:tc>
                  <a:txBody>
                    <a:bodyPr/>
                    <a:lstStyle/>
                    <a:p>
                      <a:pPr algn="ctr"/>
                      <a:r>
                        <a:rPr lang="en-US" altLang="ja-JP" sz="2000" b="0" i="1" u="none" strike="noStrike" baseline="0" dirty="0">
                          <a:latin typeface="NimbusRomNo9L-ReguItal"/>
                        </a:rPr>
                        <a:t>f</a:t>
                      </a:r>
                      <a:r>
                        <a:rPr lang="en-US" altLang="ja-JP" sz="1200" b="0" i="0" u="none" strike="noStrike" baseline="0" dirty="0">
                          <a:latin typeface="NimbusRomNo9L-Regu"/>
                        </a:rPr>
                        <a:t>3</a:t>
                      </a:r>
                      <a:endParaRPr kumimoji="1" lang="ja-JP" altLang="en-US" sz="2000" dirty="0"/>
                    </a:p>
                  </a:txBody>
                  <a:tcPr/>
                </a:tc>
                <a:tc>
                  <a:txBody>
                    <a:bodyPr/>
                    <a:lstStyle/>
                    <a:p>
                      <a:pPr algn="ctr"/>
                      <a:r>
                        <a:rPr kumimoji="1" lang="en-US" altLang="ja-JP" sz="2000" dirty="0"/>
                        <a:t>1</a:t>
                      </a:r>
                      <a:endParaRPr kumimoji="1" lang="ja-JP" altLang="en-US" sz="2000" dirty="0"/>
                    </a:p>
                  </a:txBody>
                  <a:tcPr>
                    <a:solidFill>
                      <a:schemeClr val="accent1">
                        <a:lumMod val="60000"/>
                        <a:lumOff val="40000"/>
                      </a:schemeClr>
                    </a:solidFill>
                  </a:tcPr>
                </a:tc>
                <a:tc>
                  <a:txBody>
                    <a:bodyPr/>
                    <a:lstStyle/>
                    <a:p>
                      <a:pPr algn="ctr"/>
                      <a:r>
                        <a:rPr kumimoji="1" lang="en-US" altLang="ja-JP" sz="2000" dirty="0"/>
                        <a:t>1</a:t>
                      </a:r>
                      <a:endParaRPr kumimoji="1" lang="ja-JP" altLang="en-US" sz="2000" dirty="0"/>
                    </a:p>
                  </a:txBody>
                  <a:tcPr>
                    <a:solidFill>
                      <a:schemeClr val="accent1">
                        <a:lumMod val="60000"/>
                        <a:lumOff val="40000"/>
                      </a:schemeClr>
                    </a:solidFill>
                  </a:tcPr>
                </a:tc>
                <a:tc>
                  <a:txBody>
                    <a:bodyPr/>
                    <a:lstStyle/>
                    <a:p>
                      <a:pPr algn="ctr"/>
                      <a:r>
                        <a:rPr kumimoji="1" lang="en-US" altLang="ja-JP" sz="2000" dirty="0"/>
                        <a:t>0</a:t>
                      </a:r>
                      <a:endParaRPr kumimoji="1" lang="ja-JP" altLang="en-US" sz="2000" dirty="0"/>
                    </a:p>
                  </a:txBody>
                  <a:tcPr>
                    <a:solidFill>
                      <a:schemeClr val="accent1">
                        <a:lumMod val="60000"/>
                        <a:lumOff val="40000"/>
                      </a:schemeClr>
                    </a:solidFill>
                  </a:tcPr>
                </a:tc>
                <a:extLst>
                  <a:ext uri="{0D108BD9-81ED-4DB2-BD59-A6C34878D82A}">
                    <a16:rowId xmlns:a16="http://schemas.microsoft.com/office/drawing/2014/main" val="2374180403"/>
                  </a:ext>
                </a:extLst>
              </a:tr>
            </a:tbl>
          </a:graphicData>
        </a:graphic>
      </p:graphicFrame>
      <p:graphicFrame>
        <p:nvGraphicFramePr>
          <p:cNvPr id="10" name="表 4">
            <a:extLst>
              <a:ext uri="{FF2B5EF4-FFF2-40B4-BE49-F238E27FC236}">
                <a16:creationId xmlns:a16="http://schemas.microsoft.com/office/drawing/2014/main" id="{452D5DB9-8081-4010-9E02-C9914022B91A}"/>
              </a:ext>
            </a:extLst>
          </p:cNvPr>
          <p:cNvGraphicFramePr>
            <a:graphicFrameLocks noGrp="1"/>
          </p:cNvGraphicFramePr>
          <p:nvPr>
            <p:extLst>
              <p:ext uri="{D42A27DB-BD31-4B8C-83A1-F6EECF244321}">
                <p14:modId xmlns:p14="http://schemas.microsoft.com/office/powerpoint/2010/main" val="3496618204"/>
              </p:ext>
            </p:extLst>
          </p:nvPr>
        </p:nvGraphicFramePr>
        <p:xfrm>
          <a:off x="6919285" y="2670075"/>
          <a:ext cx="4207895" cy="2799229"/>
        </p:xfrm>
        <a:graphic>
          <a:graphicData uri="http://schemas.openxmlformats.org/drawingml/2006/table">
            <a:tbl>
              <a:tblPr firstRow="1" bandRow="1">
                <a:tableStyleId>{5940675A-B579-460E-94D1-54222C63F5DA}</a:tableStyleId>
              </a:tblPr>
              <a:tblGrid>
                <a:gridCol w="841579">
                  <a:extLst>
                    <a:ext uri="{9D8B030D-6E8A-4147-A177-3AD203B41FA5}">
                      <a16:colId xmlns:a16="http://schemas.microsoft.com/office/drawing/2014/main" val="352104966"/>
                    </a:ext>
                  </a:extLst>
                </a:gridCol>
                <a:gridCol w="841579">
                  <a:extLst>
                    <a:ext uri="{9D8B030D-6E8A-4147-A177-3AD203B41FA5}">
                      <a16:colId xmlns:a16="http://schemas.microsoft.com/office/drawing/2014/main" val="3566132282"/>
                    </a:ext>
                  </a:extLst>
                </a:gridCol>
                <a:gridCol w="841579">
                  <a:extLst>
                    <a:ext uri="{9D8B030D-6E8A-4147-A177-3AD203B41FA5}">
                      <a16:colId xmlns:a16="http://schemas.microsoft.com/office/drawing/2014/main" val="214004640"/>
                    </a:ext>
                  </a:extLst>
                </a:gridCol>
                <a:gridCol w="841579">
                  <a:extLst>
                    <a:ext uri="{9D8B030D-6E8A-4147-A177-3AD203B41FA5}">
                      <a16:colId xmlns:a16="http://schemas.microsoft.com/office/drawing/2014/main" val="1461458896"/>
                    </a:ext>
                  </a:extLst>
                </a:gridCol>
                <a:gridCol w="841579">
                  <a:extLst>
                    <a:ext uri="{9D8B030D-6E8A-4147-A177-3AD203B41FA5}">
                      <a16:colId xmlns:a16="http://schemas.microsoft.com/office/drawing/2014/main" val="584216901"/>
                    </a:ext>
                  </a:extLst>
                </a:gridCol>
              </a:tblGrid>
              <a:tr h="721459">
                <a:tc rowSpan="2" gridSpan="2">
                  <a:txBody>
                    <a:bodyPr/>
                    <a:lstStyle/>
                    <a:p>
                      <a:pPr algn="ctr"/>
                      <a:r>
                        <a:rPr kumimoji="1" lang="ja-JP" altLang="en-US" sz="2000" dirty="0"/>
                        <a:t>マルチ</a:t>
                      </a:r>
                      <a:endParaRPr kumimoji="1" lang="en-US" altLang="ja-JP" sz="2000" dirty="0"/>
                    </a:p>
                    <a:p>
                      <a:pPr algn="ctr"/>
                      <a:r>
                        <a:rPr kumimoji="1" lang="ja-JP" altLang="en-US" sz="2000" dirty="0"/>
                        <a:t>サイクル</a:t>
                      </a:r>
                      <a:endParaRPr kumimoji="1" lang="en-US" altLang="ja-JP" sz="2000" dirty="0"/>
                    </a:p>
                    <a:p>
                      <a:pPr algn="ctr"/>
                      <a:r>
                        <a:rPr kumimoji="1" lang="en-US" altLang="ja-JP" sz="2000" dirty="0"/>
                        <a:t>BISD</a:t>
                      </a:r>
                    </a:p>
                    <a:p>
                      <a:pPr algn="ctr"/>
                      <a:r>
                        <a:rPr kumimoji="1" lang="en-US" altLang="ja-JP" sz="2000" dirty="0"/>
                        <a:t>(</a:t>
                      </a:r>
                      <a:r>
                        <a:rPr kumimoji="1" lang="ja-JP" altLang="en-US" sz="2000" dirty="0"/>
                        <a:t>２サイクル</a:t>
                      </a:r>
                      <a:r>
                        <a:rPr kumimoji="1" lang="en-US" altLang="ja-JP" sz="2000" dirty="0"/>
                        <a:t>)</a:t>
                      </a:r>
                      <a:endParaRPr kumimoji="1" lang="ja-JP" altLang="en-US" sz="2000" dirty="0"/>
                    </a:p>
                  </a:txBody>
                  <a:tcPr/>
                </a:tc>
                <a:tc rowSpan="2" hMerge="1">
                  <a:txBody>
                    <a:bodyPr/>
                    <a:lstStyle/>
                    <a:p>
                      <a:endParaRPr kumimoji="1" lang="ja-JP" altLang="en-US" dirty="0"/>
                    </a:p>
                  </a:txBody>
                  <a:tcPr/>
                </a:tc>
                <a:tc gridSpan="3">
                  <a:txBody>
                    <a:bodyPr/>
                    <a:lstStyle/>
                    <a:p>
                      <a:pPr algn="ctr"/>
                      <a:r>
                        <a:rPr kumimoji="1" lang="ja-JP" altLang="en-US" sz="2000" dirty="0"/>
                        <a:t>テストパターン</a:t>
                      </a:r>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1440753074"/>
                  </a:ext>
                </a:extLst>
              </a:tr>
              <a:tr h="688365">
                <a:tc gridSpan="2" vMerge="1">
                  <a:txBody>
                    <a:bodyPr/>
                    <a:lstStyle/>
                    <a:p>
                      <a:endParaRPr kumimoji="1" lang="ja-JP" altLang="en-US" dirty="0"/>
                    </a:p>
                  </a:txBody>
                  <a:tcPr/>
                </a:tc>
                <a:tc hMerge="1" vMerge="1">
                  <a:txBody>
                    <a:bodyPr/>
                    <a:lstStyle/>
                    <a:p>
                      <a:endParaRPr kumimoji="1" lang="ja-JP" altLang="en-US" dirty="0"/>
                    </a:p>
                  </a:txBody>
                  <a:tcPr/>
                </a:tc>
                <a:tc>
                  <a:txBody>
                    <a:bodyPr/>
                    <a:lstStyle/>
                    <a:p>
                      <a:pPr algn="ctr"/>
                      <a:r>
                        <a:rPr lang="en-US" altLang="ja-JP" sz="2000" b="0" i="1" u="none" strike="noStrike" baseline="0" dirty="0">
                          <a:latin typeface="NimbusRomNo9L-ReguItal"/>
                        </a:rPr>
                        <a:t>t</a:t>
                      </a:r>
                      <a:r>
                        <a:rPr lang="en-US" altLang="ja-JP" sz="1200" b="0" i="0" u="none" strike="noStrike" baseline="0" dirty="0">
                          <a:latin typeface="NimbusRomNo9L-Regu"/>
                        </a:rPr>
                        <a:t>1</a:t>
                      </a:r>
                      <a:r>
                        <a:rPr lang="en-US" altLang="ja-JP" sz="1800" b="0" i="0" u="none" strike="noStrike" baseline="0" dirty="0">
                          <a:latin typeface="NimbusRomNo9L-Regu"/>
                        </a:rPr>
                        <a:t>@</a:t>
                      </a:r>
                    </a:p>
                    <a:p>
                      <a:pPr algn="ctr"/>
                      <a:r>
                        <a:rPr lang="en-US" altLang="ja-JP" sz="1800" b="0" i="0" u="none" strike="noStrike" baseline="0" dirty="0">
                          <a:latin typeface="NimbusRomNo9L-Regu"/>
                        </a:rPr>
                        <a:t>2cycle</a:t>
                      </a:r>
                      <a:endParaRPr kumimoji="1" lang="ja-JP" altLang="en-US" sz="2000" dirty="0"/>
                    </a:p>
                  </a:txBody>
                  <a:tcPr/>
                </a:tc>
                <a:tc>
                  <a:txBody>
                    <a:bodyPr/>
                    <a:lstStyle/>
                    <a:p>
                      <a:pPr algn="ctr"/>
                      <a:r>
                        <a:rPr lang="en-US" altLang="ja-JP" sz="2000" b="0" i="1" u="none" strike="noStrike" baseline="0" dirty="0">
                          <a:latin typeface="NimbusRomNo9L-ReguItal"/>
                        </a:rPr>
                        <a:t>t</a:t>
                      </a:r>
                      <a:r>
                        <a:rPr lang="en-US" altLang="ja-JP" sz="1200" b="0" i="0" u="none" strike="noStrike" baseline="0" dirty="0">
                          <a:latin typeface="NimbusRomNo9L-Regu"/>
                        </a:rPr>
                        <a:t>2</a:t>
                      </a:r>
                      <a:r>
                        <a:rPr lang="en-US" altLang="ja-JP" sz="2000" b="0" i="0" u="none" strike="noStrike" baseline="0" dirty="0">
                          <a:latin typeface="NimbusRomNo9L-Regu"/>
                        </a:rPr>
                        <a:t>@</a:t>
                      </a:r>
                    </a:p>
                    <a:p>
                      <a:pPr algn="ctr"/>
                      <a:r>
                        <a:rPr lang="en-US" altLang="ja-JP" sz="2000" b="0" i="0" u="none" strike="noStrike" baseline="0" dirty="0">
                          <a:latin typeface="NimbusRomNo9L-Regu"/>
                        </a:rPr>
                        <a:t>2cycle</a:t>
                      </a:r>
                      <a:endParaRPr kumimoji="1" lang="ja-JP" altLang="en-US" sz="2000" dirty="0"/>
                    </a:p>
                  </a:txBody>
                  <a:tcPr/>
                </a:tc>
                <a:tc>
                  <a:txBody>
                    <a:bodyPr/>
                    <a:lstStyle/>
                    <a:p>
                      <a:pPr algn="ctr"/>
                      <a:r>
                        <a:rPr lang="en-US" altLang="ja-JP" sz="2000" b="0" i="1" u="none" strike="noStrike" baseline="0" dirty="0">
                          <a:latin typeface="NimbusRomNo9L-ReguItal"/>
                        </a:rPr>
                        <a:t>t</a:t>
                      </a:r>
                      <a:r>
                        <a:rPr lang="en-US" altLang="ja-JP" sz="1200" b="0" i="0" u="none" strike="noStrike" baseline="0" dirty="0">
                          <a:latin typeface="NimbusRomNo9L-Regu"/>
                        </a:rPr>
                        <a:t>3</a:t>
                      </a:r>
                      <a:r>
                        <a:rPr lang="en-US" altLang="ja-JP" sz="2000" b="0" i="0" u="none" strike="noStrike" baseline="0" dirty="0">
                          <a:latin typeface="NimbusRomNo9L-Regu"/>
                        </a:rPr>
                        <a:t>@</a:t>
                      </a:r>
                    </a:p>
                    <a:p>
                      <a:pPr algn="ctr"/>
                      <a:r>
                        <a:rPr lang="en-US" altLang="ja-JP" sz="2000" b="0" i="0" u="none" strike="noStrike" baseline="0" dirty="0">
                          <a:latin typeface="NimbusRomNo9L-Regu"/>
                        </a:rPr>
                        <a:t>2cycle</a:t>
                      </a:r>
                      <a:endParaRPr kumimoji="1" lang="ja-JP" altLang="en-US" sz="2000" dirty="0"/>
                    </a:p>
                  </a:txBody>
                  <a:tcPr/>
                </a:tc>
                <a:extLst>
                  <a:ext uri="{0D108BD9-81ED-4DB2-BD59-A6C34878D82A}">
                    <a16:rowId xmlns:a16="http://schemas.microsoft.com/office/drawing/2014/main" val="2489488395"/>
                  </a:ext>
                </a:extLst>
              </a:tr>
              <a:tr h="688365">
                <a:tc rowSpan="2">
                  <a:txBody>
                    <a:bodyPr/>
                    <a:lstStyle/>
                    <a:p>
                      <a:pPr algn="ctr"/>
                      <a:r>
                        <a:rPr kumimoji="1" lang="ja-JP" altLang="en-US" sz="2000" dirty="0"/>
                        <a:t>被疑故障</a:t>
                      </a:r>
                    </a:p>
                  </a:txBody>
                  <a:tcPr/>
                </a:tc>
                <a:tc>
                  <a:txBody>
                    <a:bodyPr/>
                    <a:lstStyle/>
                    <a:p>
                      <a:pPr algn="ctr"/>
                      <a:r>
                        <a:rPr lang="en-US" altLang="ja-JP" sz="2000" b="0" i="1" u="none" strike="noStrike" baseline="0" dirty="0">
                          <a:latin typeface="NimbusRomNo9L-ReguItal"/>
                        </a:rPr>
                        <a:t>f</a:t>
                      </a:r>
                      <a:r>
                        <a:rPr lang="en-US" altLang="ja-JP" sz="1200" b="0" i="0" u="none" strike="noStrike" baseline="0" dirty="0">
                          <a:latin typeface="NimbusRomNo9L-Regu"/>
                        </a:rPr>
                        <a:t>1</a:t>
                      </a:r>
                      <a:endParaRPr kumimoji="1" lang="ja-JP" altLang="en-US" sz="2000" dirty="0"/>
                    </a:p>
                  </a:txBody>
                  <a:tcPr/>
                </a:tc>
                <a:tc>
                  <a:txBody>
                    <a:bodyPr/>
                    <a:lstStyle/>
                    <a:p>
                      <a:pPr algn="ctr"/>
                      <a:r>
                        <a:rPr kumimoji="1" lang="en-US" altLang="ja-JP" sz="2000" dirty="0"/>
                        <a:t>1</a:t>
                      </a:r>
                      <a:endParaRPr kumimoji="1" lang="ja-JP" altLang="en-US" sz="2000" dirty="0"/>
                    </a:p>
                  </a:txBody>
                  <a:tcPr>
                    <a:solidFill>
                      <a:schemeClr val="bg1"/>
                    </a:solidFill>
                  </a:tcPr>
                </a:tc>
                <a:tc>
                  <a:txBody>
                    <a:bodyPr/>
                    <a:lstStyle/>
                    <a:p>
                      <a:pPr algn="ctr"/>
                      <a:r>
                        <a:rPr kumimoji="1" lang="en-US" altLang="ja-JP" sz="2000" dirty="0"/>
                        <a:t>0</a:t>
                      </a:r>
                      <a:endParaRPr kumimoji="1" lang="ja-JP" altLang="en-US" sz="2000" dirty="0"/>
                    </a:p>
                  </a:txBody>
                  <a:tcPr>
                    <a:solidFill>
                      <a:srgbClr val="FFFF00"/>
                    </a:solidFill>
                  </a:tcPr>
                </a:tc>
                <a:tc>
                  <a:txBody>
                    <a:bodyPr/>
                    <a:lstStyle/>
                    <a:p>
                      <a:pPr algn="ctr"/>
                      <a:r>
                        <a:rPr kumimoji="1" lang="en-US" altLang="ja-JP" sz="2000" dirty="0"/>
                        <a:t>0</a:t>
                      </a:r>
                      <a:endParaRPr kumimoji="1" lang="ja-JP" altLang="en-US" sz="2000" dirty="0"/>
                    </a:p>
                  </a:txBody>
                  <a:tcPr>
                    <a:solidFill>
                      <a:schemeClr val="bg1"/>
                    </a:solidFill>
                  </a:tcPr>
                </a:tc>
                <a:extLst>
                  <a:ext uri="{0D108BD9-81ED-4DB2-BD59-A6C34878D82A}">
                    <a16:rowId xmlns:a16="http://schemas.microsoft.com/office/drawing/2014/main" val="697321965"/>
                  </a:ext>
                </a:extLst>
              </a:tr>
              <a:tr h="688365">
                <a:tc vMerge="1">
                  <a:txBody>
                    <a:bodyPr/>
                    <a:lstStyle/>
                    <a:p>
                      <a:endParaRPr kumimoji="1" lang="ja-JP" altLang="en-US" dirty="0"/>
                    </a:p>
                  </a:txBody>
                  <a:tcPr/>
                </a:tc>
                <a:tc>
                  <a:txBody>
                    <a:bodyPr/>
                    <a:lstStyle/>
                    <a:p>
                      <a:pPr algn="ctr"/>
                      <a:r>
                        <a:rPr lang="en-US" altLang="ja-JP" sz="2000" b="0" i="1" u="none" strike="noStrike" baseline="0" dirty="0">
                          <a:latin typeface="NimbusRomNo9L-ReguItal"/>
                        </a:rPr>
                        <a:t>f</a:t>
                      </a:r>
                      <a:r>
                        <a:rPr lang="en-US" altLang="ja-JP" sz="1200" b="0" i="0" u="none" strike="noStrike" baseline="0" dirty="0">
                          <a:latin typeface="NimbusRomNo9L-Regu"/>
                        </a:rPr>
                        <a:t>3</a:t>
                      </a:r>
                      <a:endParaRPr kumimoji="1" lang="ja-JP" altLang="en-US" sz="2000" dirty="0"/>
                    </a:p>
                  </a:txBody>
                  <a:tcPr/>
                </a:tc>
                <a:tc>
                  <a:txBody>
                    <a:bodyPr/>
                    <a:lstStyle/>
                    <a:p>
                      <a:pPr algn="ctr"/>
                      <a:r>
                        <a:rPr kumimoji="1" lang="en-US" altLang="ja-JP" sz="2000" dirty="0"/>
                        <a:t>0</a:t>
                      </a:r>
                      <a:endParaRPr kumimoji="1" lang="ja-JP" altLang="en-US" sz="2000" dirty="0"/>
                    </a:p>
                  </a:txBody>
                  <a:tcPr>
                    <a:solidFill>
                      <a:srgbClr val="FFFF00"/>
                    </a:solidFill>
                  </a:tcPr>
                </a:tc>
                <a:tc>
                  <a:txBody>
                    <a:bodyPr/>
                    <a:lstStyle/>
                    <a:p>
                      <a:pPr algn="ctr"/>
                      <a:r>
                        <a:rPr kumimoji="1" lang="en-US" altLang="ja-JP" sz="2000" dirty="0"/>
                        <a:t>1</a:t>
                      </a:r>
                      <a:endParaRPr kumimoji="1" lang="ja-JP" altLang="en-US" sz="2000" dirty="0"/>
                    </a:p>
                  </a:txBody>
                  <a:tcPr>
                    <a:solidFill>
                      <a:schemeClr val="bg1"/>
                    </a:solidFill>
                  </a:tcPr>
                </a:tc>
                <a:tc>
                  <a:txBody>
                    <a:bodyPr/>
                    <a:lstStyle/>
                    <a:p>
                      <a:pPr algn="ctr"/>
                      <a:r>
                        <a:rPr kumimoji="1" lang="en-US" altLang="ja-JP" sz="2000" dirty="0"/>
                        <a:t>0</a:t>
                      </a:r>
                      <a:endParaRPr kumimoji="1" lang="ja-JP" altLang="en-US" sz="2000" dirty="0"/>
                    </a:p>
                  </a:txBody>
                  <a:tcPr>
                    <a:solidFill>
                      <a:srgbClr val="FFFF00"/>
                    </a:solidFill>
                  </a:tcPr>
                </a:tc>
                <a:extLst>
                  <a:ext uri="{0D108BD9-81ED-4DB2-BD59-A6C34878D82A}">
                    <a16:rowId xmlns:a16="http://schemas.microsoft.com/office/drawing/2014/main" val="2374180403"/>
                  </a:ext>
                </a:extLst>
              </a:tr>
            </a:tbl>
          </a:graphicData>
        </a:graphic>
      </p:graphicFrame>
      <p:sp>
        <p:nvSpPr>
          <p:cNvPr id="5" name="矢印: 右 4">
            <a:extLst>
              <a:ext uri="{FF2B5EF4-FFF2-40B4-BE49-F238E27FC236}">
                <a16:creationId xmlns:a16="http://schemas.microsoft.com/office/drawing/2014/main" id="{B30F1115-3123-4C29-B953-9670D3931DB4}"/>
              </a:ext>
            </a:extLst>
          </p:cNvPr>
          <p:cNvSpPr/>
          <p:nvPr/>
        </p:nvSpPr>
        <p:spPr>
          <a:xfrm>
            <a:off x="4604657" y="4114800"/>
            <a:ext cx="2314628" cy="585470"/>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B2CFE7A-E263-40E7-8583-744716027B49}"/>
              </a:ext>
            </a:extLst>
          </p:cNvPr>
          <p:cNvSpPr txBox="1"/>
          <p:nvPr/>
        </p:nvSpPr>
        <p:spPr>
          <a:xfrm>
            <a:off x="4604657" y="3277590"/>
            <a:ext cx="2314628" cy="923330"/>
          </a:xfrm>
          <a:prstGeom prst="rect">
            <a:avLst/>
          </a:prstGeom>
          <a:noFill/>
        </p:spPr>
        <p:txBody>
          <a:bodyPr wrap="square" rtlCol="0">
            <a:spAutoFit/>
          </a:bodyPr>
          <a:lstStyle/>
          <a:p>
            <a:r>
              <a:rPr lang="ja-JP" altLang="en-US" sz="1800" b="1" i="0" u="none" strike="noStrike" baseline="0" dirty="0">
                <a:latin typeface="HaranoAjiMincho-Regular-Identity-H"/>
              </a:rPr>
              <a:t>故障</a:t>
            </a:r>
            <a:r>
              <a:rPr lang="en-US" altLang="ja-JP" sz="1800" b="1" i="1" u="none" strike="noStrike" baseline="0" dirty="0">
                <a:latin typeface="NimbusRomNo9L-ReguItal"/>
              </a:rPr>
              <a:t>f</a:t>
            </a:r>
            <a:r>
              <a:rPr lang="en-US" altLang="ja-JP" sz="1800" b="1" i="0" u="none" strike="noStrike" baseline="0" dirty="0">
                <a:latin typeface="NimbusRomNo9L-Regu"/>
              </a:rPr>
              <a:t>1</a:t>
            </a:r>
            <a:r>
              <a:rPr lang="ja-JP" altLang="en-US" sz="1800" b="1" i="0" u="none" strike="noStrike" baseline="0" dirty="0">
                <a:latin typeface="HaranoAjiMincho-Regular-Identity-H"/>
              </a:rPr>
              <a:t>，</a:t>
            </a:r>
            <a:r>
              <a:rPr lang="en-US" altLang="ja-JP" sz="1800" b="1" i="1" u="none" strike="noStrike" baseline="0" dirty="0">
                <a:latin typeface="NimbusRomNo9L-ReguItal"/>
              </a:rPr>
              <a:t>f</a:t>
            </a:r>
            <a:r>
              <a:rPr lang="en-US" altLang="ja-JP" sz="1800" b="1" i="0" u="none" strike="noStrike" baseline="0" dirty="0">
                <a:latin typeface="NimbusRomNo9L-Regu"/>
              </a:rPr>
              <a:t>3</a:t>
            </a:r>
            <a:r>
              <a:rPr lang="ja-JP" altLang="en-US" sz="1800" b="1" i="0" u="none" strike="noStrike" baseline="0" dirty="0">
                <a:latin typeface="NimbusRomNo9L-Regu"/>
              </a:rPr>
              <a:t>に対して</a:t>
            </a:r>
            <a:endParaRPr lang="en-US" altLang="ja-JP" sz="1800" b="1" i="0" u="none" strike="noStrike" baseline="0" dirty="0">
              <a:latin typeface="NimbusRomNo9L-Regu"/>
            </a:endParaRPr>
          </a:p>
          <a:p>
            <a:r>
              <a:rPr lang="ja-JP" altLang="en-US" sz="1800" b="1" i="0" u="none" strike="noStrike" baseline="0" dirty="0">
                <a:latin typeface="NimbusRomNo9L-Regu"/>
              </a:rPr>
              <a:t>マルチサイクルテスト実行</a:t>
            </a:r>
            <a:endParaRPr kumimoji="1" lang="ja-JP" altLang="en-US" b="1" dirty="0"/>
          </a:p>
        </p:txBody>
      </p:sp>
      <p:sp>
        <p:nvSpPr>
          <p:cNvPr id="7" name="テキスト ボックス 6">
            <a:extLst>
              <a:ext uri="{FF2B5EF4-FFF2-40B4-BE49-F238E27FC236}">
                <a16:creationId xmlns:a16="http://schemas.microsoft.com/office/drawing/2014/main" id="{8146B812-EEB9-4635-AFF3-7A4F940677E8}"/>
              </a:ext>
            </a:extLst>
          </p:cNvPr>
          <p:cNvSpPr txBox="1"/>
          <p:nvPr/>
        </p:nvSpPr>
        <p:spPr>
          <a:xfrm>
            <a:off x="657222" y="2297467"/>
            <a:ext cx="8877300" cy="400110"/>
          </a:xfrm>
          <a:prstGeom prst="rect">
            <a:avLst/>
          </a:prstGeom>
          <a:noFill/>
        </p:spPr>
        <p:txBody>
          <a:bodyPr wrap="square" rtlCol="0">
            <a:spAutoFit/>
          </a:bodyPr>
          <a:lstStyle/>
          <a:p>
            <a:r>
              <a:rPr kumimoji="1" lang="ja-JP" altLang="en-US" sz="2000" b="1" dirty="0"/>
              <a:t>マルチサイクルテストの導入による故障診断能力の向上</a:t>
            </a:r>
          </a:p>
        </p:txBody>
      </p:sp>
    </p:spTree>
    <p:extLst>
      <p:ext uri="{BB962C8B-B14F-4D97-AF65-F5344CB8AC3E}">
        <p14:creationId xmlns:p14="http://schemas.microsoft.com/office/powerpoint/2010/main" val="84857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9E13BF-AA39-4948-B41B-63AC74B09291}"/>
              </a:ext>
            </a:extLst>
          </p:cNvPr>
          <p:cNvSpPr>
            <a:spLocks noGrp="1"/>
          </p:cNvSpPr>
          <p:nvPr>
            <p:ph type="title"/>
          </p:nvPr>
        </p:nvSpPr>
        <p:spPr/>
        <p:txBody>
          <a:bodyPr/>
          <a:lstStyle/>
          <a:p>
            <a:r>
              <a:rPr kumimoji="1" lang="ja-JP" altLang="en-US" dirty="0"/>
              <a:t>実験方法</a:t>
            </a:r>
          </a:p>
        </p:txBody>
      </p:sp>
      <p:sp>
        <p:nvSpPr>
          <p:cNvPr id="4" name="正方形/長方形 3">
            <a:extLst>
              <a:ext uri="{FF2B5EF4-FFF2-40B4-BE49-F238E27FC236}">
                <a16:creationId xmlns:a16="http://schemas.microsoft.com/office/drawing/2014/main" id="{FFB7C69B-98CE-4BE6-901C-6834575621B6}"/>
              </a:ext>
            </a:extLst>
          </p:cNvPr>
          <p:cNvSpPr/>
          <p:nvPr/>
        </p:nvSpPr>
        <p:spPr>
          <a:xfrm>
            <a:off x="657223" y="2157731"/>
            <a:ext cx="2621241" cy="1769838"/>
          </a:xfrm>
          <a:prstGeom prst="rect">
            <a:avLst/>
          </a:prstGeom>
          <a:ln w="571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t>シングルサイクル</a:t>
            </a:r>
            <a:endParaRPr kumimoji="1" lang="en-US" altLang="ja-JP" b="1" dirty="0"/>
          </a:p>
          <a:p>
            <a:pPr algn="ctr"/>
            <a:r>
              <a:rPr kumimoji="1" lang="en-US" altLang="ja-JP" b="1" dirty="0"/>
              <a:t>BISD</a:t>
            </a:r>
            <a:endParaRPr kumimoji="1" lang="ja-JP" altLang="en-US" b="1" dirty="0"/>
          </a:p>
        </p:txBody>
      </p:sp>
      <p:sp>
        <p:nvSpPr>
          <p:cNvPr id="5" name="正方形/長方形 4">
            <a:extLst>
              <a:ext uri="{FF2B5EF4-FFF2-40B4-BE49-F238E27FC236}">
                <a16:creationId xmlns:a16="http://schemas.microsoft.com/office/drawing/2014/main" id="{58C987EA-EC6B-4566-96B2-355FDB3216D9}"/>
              </a:ext>
            </a:extLst>
          </p:cNvPr>
          <p:cNvSpPr/>
          <p:nvPr/>
        </p:nvSpPr>
        <p:spPr>
          <a:xfrm>
            <a:off x="3474758" y="4125865"/>
            <a:ext cx="2621241" cy="1769838"/>
          </a:xfrm>
          <a:prstGeom prst="rect">
            <a:avLst/>
          </a:prstGeom>
          <a:ln w="571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800" b="1" i="0" u="none" strike="noStrike" baseline="0" dirty="0">
                <a:latin typeface="HaranoAjiMincho-Regular-Identity-H"/>
              </a:rPr>
              <a:t>制御テストポイント</a:t>
            </a:r>
            <a:r>
              <a:rPr lang="en-US" altLang="ja-JP" sz="1800" b="1" i="0" u="none" strike="noStrike" baseline="0" dirty="0">
                <a:latin typeface="NimbusRomNo9L-Regu"/>
              </a:rPr>
              <a:t>(CP)</a:t>
            </a:r>
          </a:p>
          <a:p>
            <a:pPr algn="ctr"/>
            <a:r>
              <a:rPr lang="ja-JP" altLang="en-US" sz="1800" b="1" i="0" u="none" strike="noStrike" baseline="0" dirty="0">
                <a:latin typeface="HaranoAjiMincho-Regular-Identity-H"/>
              </a:rPr>
              <a:t>挿入技術と</a:t>
            </a:r>
            <a:endParaRPr lang="en-US" altLang="ja-JP" sz="1800" b="1" i="0" u="none" strike="noStrike" baseline="0" dirty="0">
              <a:latin typeface="HaranoAjiMincho-Regular-Identity-H"/>
            </a:endParaRPr>
          </a:p>
          <a:p>
            <a:pPr algn="ctr"/>
            <a:r>
              <a:rPr lang="ja-JP" altLang="en-US" sz="1800" b="1" i="0" u="none" strike="noStrike" baseline="0" dirty="0">
                <a:latin typeface="HaranoAjiMincho-Regular-Identity-H"/>
              </a:rPr>
              <a:t>中間観測技術を導入した</a:t>
            </a:r>
            <a:r>
              <a:rPr lang="en-US" altLang="ja-JP" sz="1800" b="1" i="0" u="none" strike="noStrike" baseline="0" dirty="0">
                <a:latin typeface="NimbusRomNo9L-Regu"/>
              </a:rPr>
              <a:t>BISD</a:t>
            </a:r>
            <a:endParaRPr kumimoji="1" lang="ja-JP" altLang="en-US" b="1" dirty="0"/>
          </a:p>
        </p:txBody>
      </p:sp>
      <p:sp>
        <p:nvSpPr>
          <p:cNvPr id="6" name="正方形/長方形 5">
            <a:extLst>
              <a:ext uri="{FF2B5EF4-FFF2-40B4-BE49-F238E27FC236}">
                <a16:creationId xmlns:a16="http://schemas.microsoft.com/office/drawing/2014/main" id="{7CAADED4-0A75-46B0-9B4D-79EB9DE77C11}"/>
              </a:ext>
            </a:extLst>
          </p:cNvPr>
          <p:cNvSpPr/>
          <p:nvPr/>
        </p:nvSpPr>
        <p:spPr>
          <a:xfrm>
            <a:off x="657223" y="4125866"/>
            <a:ext cx="2621241" cy="1769838"/>
          </a:xfrm>
          <a:prstGeom prst="rect">
            <a:avLst/>
          </a:prstGeom>
          <a:ln w="571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800" b="1" i="0" u="none" strike="noStrike" baseline="0" dirty="0">
                <a:latin typeface="HaranoAjiMincho-Regular-Identity-H"/>
              </a:rPr>
              <a:t>中間観測技術を導入した</a:t>
            </a:r>
            <a:r>
              <a:rPr lang="en-US" altLang="ja-JP" sz="1800" b="1" i="0" u="none" strike="noStrike" baseline="0" dirty="0">
                <a:latin typeface="NimbusRomNo9L-Regu"/>
              </a:rPr>
              <a:t>BISD</a:t>
            </a:r>
            <a:endParaRPr kumimoji="1" lang="ja-JP" altLang="en-US" b="1" dirty="0"/>
          </a:p>
        </p:txBody>
      </p:sp>
      <p:sp>
        <p:nvSpPr>
          <p:cNvPr id="7" name="正方形/長方形 6">
            <a:extLst>
              <a:ext uri="{FF2B5EF4-FFF2-40B4-BE49-F238E27FC236}">
                <a16:creationId xmlns:a16="http://schemas.microsoft.com/office/drawing/2014/main" id="{43C7363B-8EA8-4589-9A17-5A5A1D8DE4DA}"/>
              </a:ext>
            </a:extLst>
          </p:cNvPr>
          <p:cNvSpPr/>
          <p:nvPr/>
        </p:nvSpPr>
        <p:spPr>
          <a:xfrm>
            <a:off x="3474758" y="2157731"/>
            <a:ext cx="2621241" cy="1769838"/>
          </a:xfrm>
          <a:prstGeom prst="rect">
            <a:avLst/>
          </a:prstGeom>
          <a:ln w="571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800" b="1" i="0" u="none" strike="noStrike" baseline="0" dirty="0">
                <a:latin typeface="HaranoAjiMincho-Regular-Identity-H"/>
              </a:rPr>
              <a:t>マルチサイクルテストを導入した</a:t>
            </a:r>
            <a:r>
              <a:rPr lang="en-US" altLang="ja-JP" sz="1800" b="1" i="0" u="none" strike="noStrike" baseline="0" dirty="0">
                <a:latin typeface="NimbusRomNo9L-Regu"/>
              </a:rPr>
              <a:t>BISD</a:t>
            </a:r>
            <a:endParaRPr kumimoji="1" lang="ja-JP" altLang="en-US" b="1" dirty="0"/>
          </a:p>
        </p:txBody>
      </p:sp>
      <p:sp>
        <p:nvSpPr>
          <p:cNvPr id="8" name="スライド番号プレースホルダー 7">
            <a:extLst>
              <a:ext uri="{FF2B5EF4-FFF2-40B4-BE49-F238E27FC236}">
                <a16:creationId xmlns:a16="http://schemas.microsoft.com/office/drawing/2014/main" id="{4BD502E2-57FA-4406-8A0C-B5B2D4C3B45A}"/>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11</a:t>
            </a:fld>
            <a:endParaRPr lang="en-US" dirty="0"/>
          </a:p>
        </p:txBody>
      </p:sp>
      <p:sp>
        <p:nvSpPr>
          <p:cNvPr id="3" name="右中かっこ 2">
            <a:extLst>
              <a:ext uri="{FF2B5EF4-FFF2-40B4-BE49-F238E27FC236}">
                <a16:creationId xmlns:a16="http://schemas.microsoft.com/office/drawing/2014/main" id="{C551F033-1E67-43BA-8F43-81DC20FE5465}"/>
              </a:ext>
            </a:extLst>
          </p:cNvPr>
          <p:cNvSpPr/>
          <p:nvPr/>
        </p:nvSpPr>
        <p:spPr>
          <a:xfrm>
            <a:off x="6187044" y="1971304"/>
            <a:ext cx="688769" cy="4085112"/>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FBC360D-BDEB-4AF2-943C-051CF1A71B4B}"/>
              </a:ext>
            </a:extLst>
          </p:cNvPr>
          <p:cNvSpPr txBox="1"/>
          <p:nvPr/>
        </p:nvSpPr>
        <p:spPr>
          <a:xfrm>
            <a:off x="7089569" y="3321362"/>
            <a:ext cx="4536250" cy="1384995"/>
          </a:xfrm>
          <a:prstGeom prst="rect">
            <a:avLst/>
          </a:prstGeom>
          <a:noFill/>
        </p:spPr>
        <p:txBody>
          <a:bodyPr wrap="square" rtlCol="0">
            <a:spAutoFit/>
          </a:bodyPr>
          <a:lstStyle/>
          <a:p>
            <a:r>
              <a:rPr kumimoji="1" lang="ja-JP" altLang="en-US" sz="2800" dirty="0"/>
              <a:t>同じテストデータを与える</a:t>
            </a:r>
            <a:endParaRPr kumimoji="1" lang="en-US" altLang="ja-JP" sz="2800" dirty="0"/>
          </a:p>
          <a:p>
            <a:endParaRPr kumimoji="1" lang="en-US" altLang="ja-JP" sz="2800" dirty="0"/>
          </a:p>
          <a:p>
            <a:r>
              <a:rPr kumimoji="1" lang="ja-JP" altLang="en-US" sz="2800" dirty="0"/>
              <a:t>故障診断能力評価</a:t>
            </a:r>
          </a:p>
        </p:txBody>
      </p:sp>
    </p:spTree>
    <p:extLst>
      <p:ext uri="{BB962C8B-B14F-4D97-AF65-F5344CB8AC3E}">
        <p14:creationId xmlns:p14="http://schemas.microsoft.com/office/powerpoint/2010/main" val="3009728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28DA2-AB88-42FE-A325-1539D9A9EED0}"/>
              </a:ext>
            </a:extLst>
          </p:cNvPr>
          <p:cNvSpPr>
            <a:spLocks noGrp="1"/>
          </p:cNvSpPr>
          <p:nvPr>
            <p:ph type="title"/>
          </p:nvPr>
        </p:nvSpPr>
        <p:spPr/>
        <p:txBody>
          <a:bodyPr>
            <a:normAutofit/>
          </a:bodyPr>
          <a:lstStyle/>
          <a:p>
            <a:r>
              <a:rPr kumimoji="1" lang="ja-JP" altLang="en-US" sz="4000" dirty="0"/>
              <a:t>実験結果</a:t>
            </a:r>
            <a:br>
              <a:rPr kumimoji="1" lang="en-US" altLang="ja-JP" sz="4000" dirty="0"/>
            </a:br>
            <a:r>
              <a:rPr kumimoji="1" lang="en-US" altLang="ja-JP" sz="4000" dirty="0"/>
              <a:t>(</a:t>
            </a:r>
            <a:r>
              <a:rPr kumimoji="1" lang="ja-JP" altLang="en-US" sz="4000" dirty="0"/>
              <a:t>シングルサイクル</a:t>
            </a:r>
            <a:r>
              <a:rPr kumimoji="1" lang="en-US" altLang="ja-JP" sz="4000" dirty="0"/>
              <a:t>BISD)</a:t>
            </a:r>
            <a:endParaRPr kumimoji="1" lang="ja-JP" altLang="en-US" sz="4000" dirty="0"/>
          </a:p>
        </p:txBody>
      </p:sp>
      <p:sp>
        <p:nvSpPr>
          <p:cNvPr id="6" name="スライド番号プレースホルダー 5">
            <a:extLst>
              <a:ext uri="{FF2B5EF4-FFF2-40B4-BE49-F238E27FC236}">
                <a16:creationId xmlns:a16="http://schemas.microsoft.com/office/drawing/2014/main" id="{34F47935-854A-48AC-A5DF-EFDE47C08E0F}"/>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12</a:t>
            </a:fld>
            <a:endParaRPr lang="en-US" dirty="0"/>
          </a:p>
        </p:txBody>
      </p:sp>
      <p:graphicFrame>
        <p:nvGraphicFramePr>
          <p:cNvPr id="7" name="表 4">
            <a:extLst>
              <a:ext uri="{FF2B5EF4-FFF2-40B4-BE49-F238E27FC236}">
                <a16:creationId xmlns:a16="http://schemas.microsoft.com/office/drawing/2014/main" id="{CFF261D1-AD39-4808-B232-D520AB7BD46D}"/>
              </a:ext>
            </a:extLst>
          </p:cNvPr>
          <p:cNvGraphicFramePr>
            <a:graphicFrameLocks noGrp="1"/>
          </p:cNvGraphicFramePr>
          <p:nvPr>
            <p:extLst>
              <p:ext uri="{D42A27DB-BD31-4B8C-83A1-F6EECF244321}">
                <p14:modId xmlns:p14="http://schemas.microsoft.com/office/powerpoint/2010/main" val="2888808990"/>
              </p:ext>
            </p:extLst>
          </p:nvPr>
        </p:nvGraphicFramePr>
        <p:xfrm>
          <a:off x="657224" y="2157731"/>
          <a:ext cx="8184940" cy="3337560"/>
        </p:xfrm>
        <a:graphic>
          <a:graphicData uri="http://schemas.openxmlformats.org/drawingml/2006/table">
            <a:tbl>
              <a:tblPr firstRow="1" bandRow="1">
                <a:tableStyleId>{5940675A-B579-460E-94D1-54222C63F5DA}</a:tableStyleId>
              </a:tblPr>
              <a:tblGrid>
                <a:gridCol w="2046235">
                  <a:extLst>
                    <a:ext uri="{9D8B030D-6E8A-4147-A177-3AD203B41FA5}">
                      <a16:colId xmlns:a16="http://schemas.microsoft.com/office/drawing/2014/main" val="1154493840"/>
                    </a:ext>
                  </a:extLst>
                </a:gridCol>
                <a:gridCol w="2046235">
                  <a:extLst>
                    <a:ext uri="{9D8B030D-6E8A-4147-A177-3AD203B41FA5}">
                      <a16:colId xmlns:a16="http://schemas.microsoft.com/office/drawing/2014/main" val="3483319876"/>
                    </a:ext>
                  </a:extLst>
                </a:gridCol>
                <a:gridCol w="2046235">
                  <a:extLst>
                    <a:ext uri="{9D8B030D-6E8A-4147-A177-3AD203B41FA5}">
                      <a16:colId xmlns:a16="http://schemas.microsoft.com/office/drawing/2014/main" val="3237881747"/>
                    </a:ext>
                  </a:extLst>
                </a:gridCol>
                <a:gridCol w="2046235">
                  <a:extLst>
                    <a:ext uri="{9D8B030D-6E8A-4147-A177-3AD203B41FA5}">
                      <a16:colId xmlns:a16="http://schemas.microsoft.com/office/drawing/2014/main" val="4280183611"/>
                    </a:ext>
                  </a:extLst>
                </a:gridCol>
              </a:tblGrid>
              <a:tr h="370840">
                <a:tc>
                  <a:txBody>
                    <a:bodyPr/>
                    <a:lstStyle/>
                    <a:p>
                      <a:pPr algn="ctr"/>
                      <a:r>
                        <a:rPr kumimoji="1" lang="ja-JP" altLang="en-US" b="1" dirty="0"/>
                        <a:t>回路名</a:t>
                      </a:r>
                    </a:p>
                  </a:txBody>
                  <a:tcPr/>
                </a:tc>
                <a:tc>
                  <a:txBody>
                    <a:bodyPr/>
                    <a:lstStyle/>
                    <a:p>
                      <a:pPr algn="ctr"/>
                      <a:r>
                        <a:rPr kumimoji="1" lang="ja-JP" altLang="en-US" b="1" dirty="0"/>
                        <a:t>対象故障ペア</a:t>
                      </a:r>
                    </a:p>
                  </a:txBody>
                  <a:tcPr/>
                </a:tc>
                <a:tc>
                  <a:txBody>
                    <a:bodyPr/>
                    <a:lstStyle/>
                    <a:p>
                      <a:pPr algn="ctr"/>
                      <a:r>
                        <a:rPr kumimoji="1" lang="ja-JP" altLang="en-US" b="1" dirty="0"/>
                        <a:t>区別可能故障ペア</a:t>
                      </a:r>
                    </a:p>
                  </a:txBody>
                  <a:tcPr/>
                </a:tc>
                <a:tc>
                  <a:txBody>
                    <a:bodyPr/>
                    <a:lstStyle/>
                    <a:p>
                      <a:pPr algn="ctr"/>
                      <a:r>
                        <a:rPr kumimoji="1" lang="ja-JP" altLang="en-US" b="1" dirty="0"/>
                        <a:t>区別不可故障ペア</a:t>
                      </a:r>
                    </a:p>
                  </a:txBody>
                  <a:tcPr/>
                </a:tc>
                <a:extLst>
                  <a:ext uri="{0D108BD9-81ED-4DB2-BD59-A6C34878D82A}">
                    <a16:rowId xmlns:a16="http://schemas.microsoft.com/office/drawing/2014/main" val="3165927851"/>
                  </a:ext>
                </a:extLst>
              </a:tr>
              <a:tr h="370840">
                <a:tc>
                  <a:txBody>
                    <a:bodyPr/>
                    <a:lstStyle/>
                    <a:p>
                      <a:pPr algn="ctr"/>
                      <a:r>
                        <a:rPr kumimoji="1" lang="en-US" altLang="ja-JP" b="1" dirty="0"/>
                        <a:t>s382</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67896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67774</a:t>
                      </a:r>
                      <a:endParaRPr kumimoji="1" lang="ja-JP" altLang="en-US" b="1" dirty="0"/>
                    </a:p>
                  </a:txBody>
                  <a:tcPr/>
                </a:tc>
                <a:tc>
                  <a:txBody>
                    <a:bodyPr/>
                    <a:lstStyle/>
                    <a:p>
                      <a:pPr algn="ctr"/>
                      <a:r>
                        <a:rPr kumimoji="1" lang="en-US" altLang="ja-JP" b="1" dirty="0">
                          <a:solidFill>
                            <a:schemeClr val="tx1"/>
                          </a:solidFill>
                        </a:rPr>
                        <a:t>122</a:t>
                      </a:r>
                      <a:endParaRPr kumimoji="1" lang="ja-JP" altLang="en-US" b="1" dirty="0">
                        <a:solidFill>
                          <a:schemeClr val="tx1"/>
                        </a:solidFill>
                      </a:endParaRPr>
                    </a:p>
                  </a:txBody>
                  <a:tcPr/>
                </a:tc>
                <a:extLst>
                  <a:ext uri="{0D108BD9-81ED-4DB2-BD59-A6C34878D82A}">
                    <a16:rowId xmlns:a16="http://schemas.microsoft.com/office/drawing/2014/main" val="2849226798"/>
                  </a:ext>
                </a:extLst>
              </a:tr>
              <a:tr h="370840">
                <a:tc>
                  <a:txBody>
                    <a:bodyPr/>
                    <a:lstStyle/>
                    <a:p>
                      <a:pPr algn="ctr"/>
                      <a:r>
                        <a:rPr kumimoji="1" lang="en-US" altLang="ja-JP" b="1" dirty="0"/>
                        <a:t>s1423</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1008910</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1008550</a:t>
                      </a:r>
                      <a:endParaRPr kumimoji="1" lang="ja-JP" altLang="en-US" b="1" dirty="0"/>
                    </a:p>
                  </a:txBody>
                  <a:tcPr/>
                </a:tc>
                <a:tc>
                  <a:txBody>
                    <a:bodyPr/>
                    <a:lstStyle/>
                    <a:p>
                      <a:pPr algn="ctr"/>
                      <a:r>
                        <a:rPr kumimoji="1" lang="en-US" altLang="ja-JP" b="1" dirty="0">
                          <a:solidFill>
                            <a:schemeClr val="tx1"/>
                          </a:solidFill>
                        </a:rPr>
                        <a:t>360</a:t>
                      </a:r>
                      <a:endParaRPr kumimoji="1" lang="ja-JP" altLang="en-US" b="1" dirty="0">
                        <a:solidFill>
                          <a:schemeClr val="tx1"/>
                        </a:solidFill>
                      </a:endParaRPr>
                    </a:p>
                  </a:txBody>
                  <a:tcPr/>
                </a:tc>
                <a:extLst>
                  <a:ext uri="{0D108BD9-81ED-4DB2-BD59-A6C34878D82A}">
                    <a16:rowId xmlns:a16="http://schemas.microsoft.com/office/drawing/2014/main" val="2181354499"/>
                  </a:ext>
                </a:extLst>
              </a:tr>
              <a:tr h="370840">
                <a:tc>
                  <a:txBody>
                    <a:bodyPr/>
                    <a:lstStyle/>
                    <a:p>
                      <a:pPr algn="ctr"/>
                      <a:r>
                        <a:rPr kumimoji="1" lang="en-US" altLang="ja-JP" b="1" dirty="0"/>
                        <a:t>s5378</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3638253</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3636471</a:t>
                      </a:r>
                      <a:endParaRPr kumimoji="1" lang="ja-JP" altLang="en-US" b="1" dirty="0"/>
                    </a:p>
                  </a:txBody>
                  <a:tcPr/>
                </a:tc>
                <a:tc>
                  <a:txBody>
                    <a:bodyPr/>
                    <a:lstStyle/>
                    <a:p>
                      <a:pPr algn="ctr"/>
                      <a:r>
                        <a:rPr kumimoji="1" lang="en-US" altLang="ja-JP" b="1" dirty="0">
                          <a:solidFill>
                            <a:schemeClr val="tx1"/>
                          </a:solidFill>
                        </a:rPr>
                        <a:t>1782</a:t>
                      </a:r>
                      <a:endParaRPr kumimoji="1" lang="ja-JP" altLang="en-US" b="1" dirty="0">
                        <a:solidFill>
                          <a:schemeClr val="tx1"/>
                        </a:solidFill>
                      </a:endParaRPr>
                    </a:p>
                  </a:txBody>
                  <a:tcPr/>
                </a:tc>
                <a:extLst>
                  <a:ext uri="{0D108BD9-81ED-4DB2-BD59-A6C34878D82A}">
                    <a16:rowId xmlns:a16="http://schemas.microsoft.com/office/drawing/2014/main" val="2342213997"/>
                  </a:ext>
                </a:extLst>
              </a:tr>
              <a:tr h="370840">
                <a:tc>
                  <a:txBody>
                    <a:bodyPr/>
                    <a:lstStyle/>
                    <a:p>
                      <a:pPr algn="ctr"/>
                      <a:r>
                        <a:rPr kumimoji="1" lang="en-US" altLang="ja-JP" b="1" dirty="0"/>
                        <a:t>s9234</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9961416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9954593</a:t>
                      </a:r>
                      <a:endParaRPr kumimoji="1" lang="ja-JP" altLang="en-US" b="1" dirty="0"/>
                    </a:p>
                  </a:txBody>
                  <a:tcPr/>
                </a:tc>
                <a:tc>
                  <a:txBody>
                    <a:bodyPr/>
                    <a:lstStyle/>
                    <a:p>
                      <a:pPr algn="ctr"/>
                      <a:r>
                        <a:rPr kumimoji="1" lang="en-US" altLang="ja-JP" b="1" dirty="0">
                          <a:solidFill>
                            <a:schemeClr val="tx1"/>
                          </a:solidFill>
                        </a:rPr>
                        <a:t>6823</a:t>
                      </a:r>
                      <a:endParaRPr kumimoji="1" lang="ja-JP" altLang="en-US" b="1" dirty="0">
                        <a:solidFill>
                          <a:schemeClr val="tx1"/>
                        </a:solidFill>
                      </a:endParaRPr>
                    </a:p>
                  </a:txBody>
                  <a:tcPr/>
                </a:tc>
                <a:extLst>
                  <a:ext uri="{0D108BD9-81ED-4DB2-BD59-A6C34878D82A}">
                    <a16:rowId xmlns:a16="http://schemas.microsoft.com/office/drawing/2014/main" val="968419600"/>
                  </a:ext>
                </a:extLst>
              </a:tr>
              <a:tr h="370840">
                <a:tc>
                  <a:txBody>
                    <a:bodyPr/>
                    <a:lstStyle/>
                    <a:p>
                      <a:pPr algn="ctr"/>
                      <a:r>
                        <a:rPr kumimoji="1" lang="en-US" altLang="ja-JP" b="1" dirty="0"/>
                        <a:t>s13207</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21232386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21221879</a:t>
                      </a:r>
                      <a:endParaRPr kumimoji="1" lang="ja-JP" altLang="en-US" b="1" dirty="0"/>
                    </a:p>
                  </a:txBody>
                  <a:tcPr/>
                </a:tc>
                <a:tc>
                  <a:txBody>
                    <a:bodyPr/>
                    <a:lstStyle/>
                    <a:p>
                      <a:pPr algn="ctr"/>
                      <a:r>
                        <a:rPr kumimoji="1" lang="en-US" altLang="ja-JP" b="1" dirty="0">
                          <a:solidFill>
                            <a:schemeClr val="tx1"/>
                          </a:solidFill>
                        </a:rPr>
                        <a:t>10507</a:t>
                      </a:r>
                      <a:endParaRPr kumimoji="1" lang="ja-JP" altLang="en-US" b="1" dirty="0">
                        <a:solidFill>
                          <a:schemeClr val="tx1"/>
                        </a:solidFill>
                      </a:endParaRPr>
                    </a:p>
                  </a:txBody>
                  <a:tcPr/>
                </a:tc>
                <a:extLst>
                  <a:ext uri="{0D108BD9-81ED-4DB2-BD59-A6C34878D82A}">
                    <a16:rowId xmlns:a16="http://schemas.microsoft.com/office/drawing/2014/main" val="315578234"/>
                  </a:ext>
                </a:extLst>
              </a:tr>
              <a:tr h="370840">
                <a:tc>
                  <a:txBody>
                    <a:bodyPr/>
                    <a:lstStyle/>
                    <a:p>
                      <a:pPr algn="ctr"/>
                      <a:r>
                        <a:rPr kumimoji="1" lang="en-US" altLang="ja-JP" b="1" dirty="0"/>
                        <a:t>s15850</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41555286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41547645</a:t>
                      </a:r>
                      <a:endParaRPr kumimoji="1" lang="ja-JP" altLang="en-US" b="1" dirty="0"/>
                    </a:p>
                  </a:txBody>
                  <a:tcPr/>
                </a:tc>
                <a:tc>
                  <a:txBody>
                    <a:bodyPr/>
                    <a:lstStyle/>
                    <a:p>
                      <a:pPr algn="ctr"/>
                      <a:r>
                        <a:rPr kumimoji="1" lang="en-US" altLang="ja-JP" b="1" dirty="0">
                          <a:solidFill>
                            <a:schemeClr val="tx1"/>
                          </a:solidFill>
                        </a:rPr>
                        <a:t>7641</a:t>
                      </a:r>
                      <a:endParaRPr kumimoji="1" lang="ja-JP" altLang="en-US" b="1" dirty="0">
                        <a:solidFill>
                          <a:schemeClr val="tx1"/>
                        </a:solidFill>
                      </a:endParaRPr>
                    </a:p>
                  </a:txBody>
                  <a:tcPr/>
                </a:tc>
                <a:extLst>
                  <a:ext uri="{0D108BD9-81ED-4DB2-BD59-A6C34878D82A}">
                    <a16:rowId xmlns:a16="http://schemas.microsoft.com/office/drawing/2014/main" val="2296067967"/>
                  </a:ext>
                </a:extLst>
              </a:tr>
              <a:tr h="370840">
                <a:tc>
                  <a:txBody>
                    <a:bodyPr/>
                    <a:lstStyle/>
                    <a:p>
                      <a:pPr algn="ctr"/>
                      <a:r>
                        <a:rPr kumimoji="1" lang="en-US" altLang="ja-JP" b="1" dirty="0"/>
                        <a:t>s38417</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352331785</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352316341</a:t>
                      </a:r>
                      <a:endParaRPr kumimoji="1" lang="ja-JP" altLang="en-US" b="1" dirty="0"/>
                    </a:p>
                  </a:txBody>
                  <a:tcPr/>
                </a:tc>
                <a:tc>
                  <a:txBody>
                    <a:bodyPr/>
                    <a:lstStyle/>
                    <a:p>
                      <a:pPr algn="ctr"/>
                      <a:r>
                        <a:rPr kumimoji="1" lang="en-US" altLang="ja-JP" b="1" dirty="0">
                          <a:solidFill>
                            <a:schemeClr val="tx1"/>
                          </a:solidFill>
                        </a:rPr>
                        <a:t>15444</a:t>
                      </a:r>
                      <a:endParaRPr kumimoji="1" lang="ja-JP" altLang="en-US" b="1" dirty="0">
                        <a:solidFill>
                          <a:schemeClr val="tx1"/>
                        </a:solidFill>
                      </a:endParaRPr>
                    </a:p>
                  </a:txBody>
                  <a:tcPr/>
                </a:tc>
                <a:extLst>
                  <a:ext uri="{0D108BD9-81ED-4DB2-BD59-A6C34878D82A}">
                    <a16:rowId xmlns:a16="http://schemas.microsoft.com/office/drawing/2014/main" val="1122785544"/>
                  </a:ext>
                </a:extLst>
              </a:tr>
              <a:tr h="370840">
                <a:tc>
                  <a:txBody>
                    <a:bodyPr/>
                    <a:lstStyle/>
                    <a:p>
                      <a:pPr algn="ctr"/>
                      <a:r>
                        <a:rPr kumimoji="1" lang="en-US" altLang="ja-JP" b="1" dirty="0"/>
                        <a:t>s38584</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489610278</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489580540</a:t>
                      </a:r>
                      <a:endParaRPr kumimoji="1" lang="ja-JP" altLang="en-US" b="1" dirty="0"/>
                    </a:p>
                  </a:txBody>
                  <a:tcPr/>
                </a:tc>
                <a:tc>
                  <a:txBody>
                    <a:bodyPr/>
                    <a:lstStyle/>
                    <a:p>
                      <a:pPr algn="ctr"/>
                      <a:r>
                        <a:rPr kumimoji="1" lang="en-US" altLang="ja-JP" b="1" dirty="0">
                          <a:solidFill>
                            <a:schemeClr val="tx1"/>
                          </a:solidFill>
                        </a:rPr>
                        <a:t>29738</a:t>
                      </a:r>
                      <a:endParaRPr kumimoji="1" lang="ja-JP" altLang="en-US" b="1" dirty="0">
                        <a:solidFill>
                          <a:schemeClr val="tx1"/>
                        </a:solidFill>
                      </a:endParaRPr>
                    </a:p>
                  </a:txBody>
                  <a:tcPr/>
                </a:tc>
                <a:extLst>
                  <a:ext uri="{0D108BD9-81ED-4DB2-BD59-A6C34878D82A}">
                    <a16:rowId xmlns:a16="http://schemas.microsoft.com/office/drawing/2014/main" val="3500759854"/>
                  </a:ext>
                </a:extLst>
              </a:tr>
            </a:tbl>
          </a:graphicData>
        </a:graphic>
      </p:graphicFrame>
    </p:spTree>
    <p:extLst>
      <p:ext uri="{BB962C8B-B14F-4D97-AF65-F5344CB8AC3E}">
        <p14:creationId xmlns:p14="http://schemas.microsoft.com/office/powerpoint/2010/main" val="407423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28DA2-AB88-42FE-A325-1539D9A9EED0}"/>
              </a:ext>
            </a:extLst>
          </p:cNvPr>
          <p:cNvSpPr>
            <a:spLocks noGrp="1"/>
          </p:cNvSpPr>
          <p:nvPr>
            <p:ph type="title"/>
          </p:nvPr>
        </p:nvSpPr>
        <p:spPr/>
        <p:txBody>
          <a:bodyPr>
            <a:normAutofit/>
          </a:bodyPr>
          <a:lstStyle/>
          <a:p>
            <a:r>
              <a:rPr kumimoji="1" lang="ja-JP" altLang="en-US" sz="4000" dirty="0"/>
              <a:t>実験結果</a:t>
            </a:r>
            <a:br>
              <a:rPr kumimoji="1" lang="en-US" altLang="ja-JP" sz="4000" dirty="0"/>
            </a:br>
            <a:r>
              <a:rPr kumimoji="1" lang="en-US" altLang="ja-JP" sz="4000" dirty="0"/>
              <a:t>(</a:t>
            </a:r>
            <a:r>
              <a:rPr kumimoji="1" lang="ja-JP" altLang="en-US" sz="4000" dirty="0"/>
              <a:t>マルチサイクルテストを導入した</a:t>
            </a:r>
            <a:r>
              <a:rPr kumimoji="1" lang="en-US" altLang="ja-JP" sz="4000" dirty="0"/>
              <a:t>BISD)</a:t>
            </a:r>
            <a:endParaRPr kumimoji="1" lang="ja-JP" altLang="en-US" sz="4000" dirty="0"/>
          </a:p>
        </p:txBody>
      </p:sp>
      <p:sp>
        <p:nvSpPr>
          <p:cNvPr id="4" name="スライド番号プレースホルダー 3">
            <a:extLst>
              <a:ext uri="{FF2B5EF4-FFF2-40B4-BE49-F238E27FC236}">
                <a16:creationId xmlns:a16="http://schemas.microsoft.com/office/drawing/2014/main" id="{D7063B1F-BEE8-4420-A848-BFBD02E94BE2}"/>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13</a:t>
            </a:fld>
            <a:endParaRPr lang="en-US" dirty="0"/>
          </a:p>
        </p:txBody>
      </p:sp>
      <p:graphicFrame>
        <p:nvGraphicFramePr>
          <p:cNvPr id="3" name="表 4">
            <a:extLst>
              <a:ext uri="{FF2B5EF4-FFF2-40B4-BE49-F238E27FC236}">
                <a16:creationId xmlns:a16="http://schemas.microsoft.com/office/drawing/2014/main" id="{E73EBBF6-59F7-42A6-925E-D91E22609BEB}"/>
              </a:ext>
            </a:extLst>
          </p:cNvPr>
          <p:cNvGraphicFramePr>
            <a:graphicFrameLocks noGrp="1"/>
          </p:cNvGraphicFramePr>
          <p:nvPr>
            <p:extLst>
              <p:ext uri="{D42A27DB-BD31-4B8C-83A1-F6EECF244321}">
                <p14:modId xmlns:p14="http://schemas.microsoft.com/office/powerpoint/2010/main" val="2343081449"/>
              </p:ext>
            </p:extLst>
          </p:nvPr>
        </p:nvGraphicFramePr>
        <p:xfrm>
          <a:off x="657224" y="2157731"/>
          <a:ext cx="9282427" cy="3977640"/>
        </p:xfrm>
        <a:graphic>
          <a:graphicData uri="http://schemas.openxmlformats.org/drawingml/2006/table">
            <a:tbl>
              <a:tblPr firstRow="1" bandRow="1">
                <a:tableStyleId>{5940675A-B579-460E-94D1-54222C63F5DA}</a:tableStyleId>
              </a:tblPr>
              <a:tblGrid>
                <a:gridCol w="1326061">
                  <a:extLst>
                    <a:ext uri="{9D8B030D-6E8A-4147-A177-3AD203B41FA5}">
                      <a16:colId xmlns:a16="http://schemas.microsoft.com/office/drawing/2014/main" val="1154493840"/>
                    </a:ext>
                  </a:extLst>
                </a:gridCol>
                <a:gridCol w="1326061">
                  <a:extLst>
                    <a:ext uri="{9D8B030D-6E8A-4147-A177-3AD203B41FA5}">
                      <a16:colId xmlns:a16="http://schemas.microsoft.com/office/drawing/2014/main" val="3483319876"/>
                    </a:ext>
                  </a:extLst>
                </a:gridCol>
                <a:gridCol w="1326061">
                  <a:extLst>
                    <a:ext uri="{9D8B030D-6E8A-4147-A177-3AD203B41FA5}">
                      <a16:colId xmlns:a16="http://schemas.microsoft.com/office/drawing/2014/main" val="3237881747"/>
                    </a:ext>
                  </a:extLst>
                </a:gridCol>
                <a:gridCol w="1326061">
                  <a:extLst>
                    <a:ext uri="{9D8B030D-6E8A-4147-A177-3AD203B41FA5}">
                      <a16:colId xmlns:a16="http://schemas.microsoft.com/office/drawing/2014/main" val="920381530"/>
                    </a:ext>
                  </a:extLst>
                </a:gridCol>
                <a:gridCol w="1326061">
                  <a:extLst>
                    <a:ext uri="{9D8B030D-6E8A-4147-A177-3AD203B41FA5}">
                      <a16:colId xmlns:a16="http://schemas.microsoft.com/office/drawing/2014/main" val="4290327682"/>
                    </a:ext>
                  </a:extLst>
                </a:gridCol>
                <a:gridCol w="1326061">
                  <a:extLst>
                    <a:ext uri="{9D8B030D-6E8A-4147-A177-3AD203B41FA5}">
                      <a16:colId xmlns:a16="http://schemas.microsoft.com/office/drawing/2014/main" val="2297138139"/>
                    </a:ext>
                  </a:extLst>
                </a:gridCol>
                <a:gridCol w="1326061">
                  <a:extLst>
                    <a:ext uri="{9D8B030D-6E8A-4147-A177-3AD203B41FA5}">
                      <a16:colId xmlns:a16="http://schemas.microsoft.com/office/drawing/2014/main" val="402724545"/>
                    </a:ext>
                  </a:extLst>
                </a:gridCol>
              </a:tblGrid>
              <a:tr h="370840">
                <a:tc>
                  <a:txBody>
                    <a:bodyPr/>
                    <a:lstStyle/>
                    <a:p>
                      <a:pPr algn="ctr"/>
                      <a:r>
                        <a:rPr kumimoji="1" lang="ja-JP" altLang="en-US" b="1" dirty="0"/>
                        <a:t>回路名</a:t>
                      </a:r>
                    </a:p>
                  </a:txBody>
                  <a:tcPr/>
                </a:tc>
                <a:tc>
                  <a:txBody>
                    <a:bodyPr/>
                    <a:lstStyle/>
                    <a:p>
                      <a:pPr algn="ctr"/>
                      <a:r>
                        <a:rPr kumimoji="1" lang="ja-JP" altLang="en-US" b="1" dirty="0"/>
                        <a:t>対象故障</a:t>
                      </a:r>
                      <a:endParaRPr kumimoji="1" lang="en-US" altLang="ja-JP" b="1" dirty="0"/>
                    </a:p>
                    <a:p>
                      <a:pPr algn="ctr"/>
                      <a:r>
                        <a:rPr kumimoji="1" lang="ja-JP" altLang="en-US" b="1" dirty="0"/>
                        <a:t>ペア数</a:t>
                      </a:r>
                    </a:p>
                  </a:txBody>
                  <a:tcPr/>
                </a:tc>
                <a:tc gridSpan="5">
                  <a:txBody>
                    <a:bodyPr/>
                    <a:lstStyle/>
                    <a:p>
                      <a:pPr algn="ctr"/>
                      <a:r>
                        <a:rPr kumimoji="1" lang="ja-JP" altLang="en-US" b="1" dirty="0"/>
                        <a:t>区別可能故障ペア数</a:t>
                      </a:r>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3165927851"/>
                  </a:ext>
                </a:extLst>
              </a:tr>
              <a:tr h="370840">
                <a:tc>
                  <a:txBody>
                    <a:bodyPr/>
                    <a:lstStyle/>
                    <a:p>
                      <a:pPr algn="ctr"/>
                      <a:endParaRPr kumimoji="1" lang="ja-JP" altLang="en-US" b="1" dirty="0"/>
                    </a:p>
                  </a:txBody>
                  <a:tcPr/>
                </a:tc>
                <a:tc>
                  <a:txBody>
                    <a:bodyPr/>
                    <a:lstStyle/>
                    <a:p>
                      <a:pPr algn="ctr"/>
                      <a:endParaRPr kumimoji="1" lang="ja-JP" altLang="en-US" b="1" dirty="0"/>
                    </a:p>
                  </a:txBody>
                  <a:tcPr/>
                </a:tc>
                <a:tc>
                  <a:txBody>
                    <a:bodyPr/>
                    <a:lstStyle/>
                    <a:p>
                      <a:pPr algn="ctr"/>
                      <a:r>
                        <a:rPr kumimoji="1" lang="en-US" altLang="ja-JP" b="1" dirty="0"/>
                        <a:t>cycle1</a:t>
                      </a:r>
                      <a:endParaRPr kumimoji="1" lang="ja-JP" altLang="en-US" b="1" dirty="0"/>
                    </a:p>
                  </a:txBody>
                  <a:tcPr/>
                </a:tc>
                <a:tc>
                  <a:txBody>
                    <a:bodyPr/>
                    <a:lstStyle/>
                    <a:p>
                      <a:pPr algn="ctr"/>
                      <a:r>
                        <a:rPr kumimoji="1" lang="en-US" altLang="ja-JP" b="1" dirty="0"/>
                        <a:t>cycle2</a:t>
                      </a:r>
                      <a:endParaRPr kumimoji="1" lang="ja-JP" altLang="en-US" b="1" dirty="0"/>
                    </a:p>
                  </a:txBody>
                  <a:tcPr/>
                </a:tc>
                <a:tc>
                  <a:txBody>
                    <a:bodyPr/>
                    <a:lstStyle/>
                    <a:p>
                      <a:pPr algn="ctr"/>
                      <a:r>
                        <a:rPr kumimoji="1" lang="en-US" altLang="ja-JP" b="1" dirty="0"/>
                        <a:t>cycle3</a:t>
                      </a:r>
                      <a:endParaRPr kumimoji="1" lang="ja-JP" altLang="en-US" b="1" dirty="0"/>
                    </a:p>
                  </a:txBody>
                  <a:tcPr/>
                </a:tc>
                <a:tc>
                  <a:txBody>
                    <a:bodyPr/>
                    <a:lstStyle/>
                    <a:p>
                      <a:pPr algn="ctr"/>
                      <a:r>
                        <a:rPr kumimoji="1" lang="en-US" altLang="ja-JP" b="1" dirty="0"/>
                        <a:t>cycle4</a:t>
                      </a:r>
                      <a:endParaRPr kumimoji="1" lang="ja-JP" altLang="en-US" b="1" dirty="0"/>
                    </a:p>
                  </a:txBody>
                  <a:tcPr/>
                </a:tc>
                <a:tc>
                  <a:txBody>
                    <a:bodyPr/>
                    <a:lstStyle/>
                    <a:p>
                      <a:pPr algn="ctr"/>
                      <a:r>
                        <a:rPr kumimoji="1" lang="en-US" altLang="ja-JP" b="1" dirty="0"/>
                        <a:t>cycle5</a:t>
                      </a:r>
                      <a:endParaRPr kumimoji="1" lang="ja-JP" altLang="en-US" b="1" dirty="0"/>
                    </a:p>
                  </a:txBody>
                  <a:tcPr/>
                </a:tc>
                <a:extLst>
                  <a:ext uri="{0D108BD9-81ED-4DB2-BD59-A6C34878D82A}">
                    <a16:rowId xmlns:a16="http://schemas.microsoft.com/office/drawing/2014/main" val="3972976149"/>
                  </a:ext>
                </a:extLst>
              </a:tr>
              <a:tr h="370840">
                <a:tc>
                  <a:txBody>
                    <a:bodyPr/>
                    <a:lstStyle/>
                    <a:p>
                      <a:pPr algn="ctr"/>
                      <a:r>
                        <a:rPr kumimoji="1" lang="en-US" altLang="ja-JP" b="1" dirty="0"/>
                        <a:t>s382</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67896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67774</a:t>
                      </a:r>
                      <a:endParaRPr kumimoji="1" lang="ja-JP" altLang="en-US" b="1" dirty="0"/>
                    </a:p>
                  </a:txBody>
                  <a:tcPr/>
                </a:tc>
                <a:tc>
                  <a:txBody>
                    <a:bodyPr/>
                    <a:lstStyle/>
                    <a:p>
                      <a:pPr algn="ctr"/>
                      <a:r>
                        <a:rPr kumimoji="1" lang="en-US" altLang="ja-JP" b="1" dirty="0">
                          <a:solidFill>
                            <a:srgbClr val="FF0000"/>
                          </a:solidFill>
                        </a:rPr>
                        <a:t>+3</a:t>
                      </a:r>
                      <a:endParaRPr kumimoji="1" lang="ja-JP" altLang="en-US" b="1" dirty="0">
                        <a:solidFill>
                          <a:srgbClr val="FF0000"/>
                        </a:solidFill>
                      </a:endParaRPr>
                    </a:p>
                  </a:txBody>
                  <a:tcPr/>
                </a:tc>
                <a:tc>
                  <a:txBody>
                    <a:bodyPr/>
                    <a:lstStyle/>
                    <a:p>
                      <a:pPr algn="ctr"/>
                      <a:r>
                        <a:rPr kumimoji="1" lang="en-US" altLang="ja-JP" b="1" dirty="0">
                          <a:solidFill>
                            <a:schemeClr val="accent1"/>
                          </a:solidFill>
                        </a:rPr>
                        <a:t>-27</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-82</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-142</a:t>
                      </a:r>
                      <a:endParaRPr kumimoji="1" lang="ja-JP" altLang="en-US" b="1" dirty="0">
                        <a:solidFill>
                          <a:schemeClr val="accent1"/>
                        </a:solidFill>
                      </a:endParaRPr>
                    </a:p>
                  </a:txBody>
                  <a:tcPr/>
                </a:tc>
                <a:extLst>
                  <a:ext uri="{0D108BD9-81ED-4DB2-BD59-A6C34878D82A}">
                    <a16:rowId xmlns:a16="http://schemas.microsoft.com/office/drawing/2014/main" val="2849226798"/>
                  </a:ext>
                </a:extLst>
              </a:tr>
              <a:tr h="370840">
                <a:tc>
                  <a:txBody>
                    <a:bodyPr/>
                    <a:lstStyle/>
                    <a:p>
                      <a:pPr algn="ctr"/>
                      <a:r>
                        <a:rPr kumimoji="1" lang="en-US" altLang="ja-JP" b="1" dirty="0"/>
                        <a:t>s1423</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1008910</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1008550</a:t>
                      </a:r>
                      <a:endParaRPr kumimoji="1" lang="ja-JP" altLang="en-US" b="1" dirty="0"/>
                    </a:p>
                  </a:txBody>
                  <a:tcPr/>
                </a:tc>
                <a:tc>
                  <a:txBody>
                    <a:bodyPr/>
                    <a:lstStyle/>
                    <a:p>
                      <a:pPr algn="ctr"/>
                      <a:r>
                        <a:rPr kumimoji="1" lang="en-US" altLang="ja-JP" b="1" dirty="0">
                          <a:solidFill>
                            <a:schemeClr val="accent1"/>
                          </a:solidFill>
                        </a:rPr>
                        <a:t>-58</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-42</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-35</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-27</a:t>
                      </a:r>
                      <a:endParaRPr kumimoji="1" lang="ja-JP" altLang="en-US" b="1" dirty="0">
                        <a:solidFill>
                          <a:schemeClr val="accent1"/>
                        </a:solidFill>
                      </a:endParaRPr>
                    </a:p>
                  </a:txBody>
                  <a:tcPr/>
                </a:tc>
                <a:extLst>
                  <a:ext uri="{0D108BD9-81ED-4DB2-BD59-A6C34878D82A}">
                    <a16:rowId xmlns:a16="http://schemas.microsoft.com/office/drawing/2014/main" val="2181354499"/>
                  </a:ext>
                </a:extLst>
              </a:tr>
              <a:tr h="370840">
                <a:tc>
                  <a:txBody>
                    <a:bodyPr/>
                    <a:lstStyle/>
                    <a:p>
                      <a:pPr algn="ctr"/>
                      <a:r>
                        <a:rPr kumimoji="1" lang="en-US" altLang="ja-JP" b="1" dirty="0"/>
                        <a:t>s5378</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3638253</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3636471</a:t>
                      </a:r>
                      <a:endParaRPr kumimoji="1" lang="ja-JP" altLang="en-US" b="1" dirty="0"/>
                    </a:p>
                  </a:txBody>
                  <a:tcPr/>
                </a:tc>
                <a:tc>
                  <a:txBody>
                    <a:bodyPr/>
                    <a:lstStyle/>
                    <a:p>
                      <a:pPr algn="ctr"/>
                      <a:r>
                        <a:rPr kumimoji="1" lang="en-US" altLang="ja-JP" b="1" dirty="0">
                          <a:solidFill>
                            <a:schemeClr val="accent1"/>
                          </a:solidFill>
                        </a:rPr>
                        <a:t>-762</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-14196</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-17905</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-26544</a:t>
                      </a:r>
                      <a:endParaRPr kumimoji="1" lang="ja-JP" altLang="en-US" b="1" dirty="0">
                        <a:solidFill>
                          <a:schemeClr val="accent1"/>
                        </a:solidFill>
                      </a:endParaRPr>
                    </a:p>
                  </a:txBody>
                  <a:tcPr/>
                </a:tc>
                <a:extLst>
                  <a:ext uri="{0D108BD9-81ED-4DB2-BD59-A6C34878D82A}">
                    <a16:rowId xmlns:a16="http://schemas.microsoft.com/office/drawing/2014/main" val="2342213997"/>
                  </a:ext>
                </a:extLst>
              </a:tr>
              <a:tr h="370840">
                <a:tc>
                  <a:txBody>
                    <a:bodyPr/>
                    <a:lstStyle/>
                    <a:p>
                      <a:pPr algn="ctr"/>
                      <a:r>
                        <a:rPr kumimoji="1" lang="en-US" altLang="ja-JP" b="1" dirty="0"/>
                        <a:t>s9234</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9961416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9954593</a:t>
                      </a:r>
                      <a:endParaRPr kumimoji="1" lang="ja-JP" altLang="en-US" b="1" dirty="0"/>
                    </a:p>
                  </a:txBody>
                  <a:tcPr/>
                </a:tc>
                <a:tc>
                  <a:txBody>
                    <a:bodyPr/>
                    <a:lstStyle/>
                    <a:p>
                      <a:pPr algn="ctr"/>
                      <a:r>
                        <a:rPr kumimoji="1" lang="en-US" altLang="ja-JP" b="1" dirty="0">
                          <a:solidFill>
                            <a:srgbClr val="FF0000"/>
                          </a:solidFill>
                        </a:rPr>
                        <a:t>+1695</a:t>
                      </a:r>
                      <a:endParaRPr kumimoji="1" lang="ja-JP" altLang="en-US" b="1" dirty="0">
                        <a:solidFill>
                          <a:srgbClr val="FF0000"/>
                        </a:solidFill>
                      </a:endParaRPr>
                    </a:p>
                  </a:txBody>
                  <a:tcPr/>
                </a:tc>
                <a:tc>
                  <a:txBody>
                    <a:bodyPr/>
                    <a:lstStyle/>
                    <a:p>
                      <a:pPr algn="ctr"/>
                      <a:r>
                        <a:rPr kumimoji="1" lang="en-US" altLang="ja-JP" b="1" dirty="0">
                          <a:solidFill>
                            <a:schemeClr val="accent1"/>
                          </a:solidFill>
                        </a:rPr>
                        <a:t>-1514</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-223</a:t>
                      </a:r>
                      <a:endParaRPr kumimoji="1" lang="ja-JP" altLang="en-US" b="1" dirty="0">
                        <a:solidFill>
                          <a:schemeClr val="accent1"/>
                        </a:solidFill>
                      </a:endParaRPr>
                    </a:p>
                  </a:txBody>
                  <a:tcPr/>
                </a:tc>
                <a:tc>
                  <a:txBody>
                    <a:bodyPr/>
                    <a:lstStyle/>
                    <a:p>
                      <a:pPr algn="ctr"/>
                      <a:r>
                        <a:rPr kumimoji="1" lang="en-US" altLang="ja-JP" b="1" dirty="0">
                          <a:solidFill>
                            <a:srgbClr val="FF0000"/>
                          </a:solidFill>
                        </a:rPr>
                        <a:t>+1153</a:t>
                      </a:r>
                      <a:endParaRPr kumimoji="1" lang="ja-JP" altLang="en-US" b="1" dirty="0">
                        <a:solidFill>
                          <a:srgbClr val="FF0000"/>
                        </a:solidFill>
                      </a:endParaRPr>
                    </a:p>
                  </a:txBody>
                  <a:tcPr/>
                </a:tc>
                <a:extLst>
                  <a:ext uri="{0D108BD9-81ED-4DB2-BD59-A6C34878D82A}">
                    <a16:rowId xmlns:a16="http://schemas.microsoft.com/office/drawing/2014/main" val="968419600"/>
                  </a:ext>
                </a:extLst>
              </a:tr>
              <a:tr h="370840">
                <a:tc>
                  <a:txBody>
                    <a:bodyPr/>
                    <a:lstStyle/>
                    <a:p>
                      <a:pPr algn="ctr"/>
                      <a:r>
                        <a:rPr kumimoji="1" lang="en-US" altLang="ja-JP" b="1" dirty="0"/>
                        <a:t>s13207</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21232386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21221879</a:t>
                      </a:r>
                      <a:endParaRPr kumimoji="1" lang="ja-JP" altLang="en-US" b="1" dirty="0"/>
                    </a:p>
                  </a:txBody>
                  <a:tcPr/>
                </a:tc>
                <a:tc>
                  <a:txBody>
                    <a:bodyPr/>
                    <a:lstStyle/>
                    <a:p>
                      <a:pPr algn="ctr"/>
                      <a:r>
                        <a:rPr kumimoji="1" lang="en-US" altLang="ja-JP" b="1" dirty="0">
                          <a:solidFill>
                            <a:schemeClr val="accent1"/>
                          </a:solidFill>
                        </a:rPr>
                        <a:t>-8294</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-35168</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-49882</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-65042</a:t>
                      </a:r>
                      <a:endParaRPr kumimoji="1" lang="ja-JP" altLang="en-US" b="1" dirty="0">
                        <a:solidFill>
                          <a:schemeClr val="accent1"/>
                        </a:solidFill>
                      </a:endParaRPr>
                    </a:p>
                  </a:txBody>
                  <a:tcPr/>
                </a:tc>
                <a:extLst>
                  <a:ext uri="{0D108BD9-81ED-4DB2-BD59-A6C34878D82A}">
                    <a16:rowId xmlns:a16="http://schemas.microsoft.com/office/drawing/2014/main" val="315578234"/>
                  </a:ext>
                </a:extLst>
              </a:tr>
              <a:tr h="370840">
                <a:tc>
                  <a:txBody>
                    <a:bodyPr/>
                    <a:lstStyle/>
                    <a:p>
                      <a:pPr algn="ctr"/>
                      <a:r>
                        <a:rPr kumimoji="1" lang="en-US" altLang="ja-JP" b="1" dirty="0"/>
                        <a:t>s15850</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41555286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41547645</a:t>
                      </a:r>
                      <a:endParaRPr kumimoji="1" lang="ja-JP" altLang="en-US" b="1" dirty="0"/>
                    </a:p>
                  </a:txBody>
                  <a:tcPr/>
                </a:tc>
                <a:tc>
                  <a:txBody>
                    <a:bodyPr/>
                    <a:lstStyle/>
                    <a:p>
                      <a:pPr algn="ctr"/>
                      <a:r>
                        <a:rPr kumimoji="1" lang="en-US" altLang="ja-JP" b="1" dirty="0">
                          <a:solidFill>
                            <a:srgbClr val="FF0000"/>
                          </a:solidFill>
                        </a:rPr>
                        <a:t>+433</a:t>
                      </a:r>
                      <a:endParaRPr kumimoji="1" lang="ja-JP" altLang="en-US" b="1" dirty="0">
                        <a:solidFill>
                          <a:srgbClr val="FF0000"/>
                        </a:solidFill>
                      </a:endParaRPr>
                    </a:p>
                  </a:txBody>
                  <a:tcPr/>
                </a:tc>
                <a:tc>
                  <a:txBody>
                    <a:bodyPr/>
                    <a:lstStyle/>
                    <a:p>
                      <a:pPr algn="ctr"/>
                      <a:r>
                        <a:rPr kumimoji="1" lang="en-US" altLang="ja-JP" b="1" dirty="0">
                          <a:solidFill>
                            <a:schemeClr val="accent1"/>
                          </a:solidFill>
                        </a:rPr>
                        <a:t>-1912</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-2610</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-5088</a:t>
                      </a:r>
                      <a:endParaRPr kumimoji="1" lang="ja-JP" altLang="en-US" b="1" dirty="0">
                        <a:solidFill>
                          <a:schemeClr val="accent1"/>
                        </a:solidFill>
                      </a:endParaRPr>
                    </a:p>
                  </a:txBody>
                  <a:tcPr/>
                </a:tc>
                <a:extLst>
                  <a:ext uri="{0D108BD9-81ED-4DB2-BD59-A6C34878D82A}">
                    <a16:rowId xmlns:a16="http://schemas.microsoft.com/office/drawing/2014/main" val="2296067967"/>
                  </a:ext>
                </a:extLst>
              </a:tr>
              <a:tr h="370840">
                <a:tc>
                  <a:txBody>
                    <a:bodyPr/>
                    <a:lstStyle/>
                    <a:p>
                      <a:pPr algn="ctr"/>
                      <a:r>
                        <a:rPr kumimoji="1" lang="en-US" altLang="ja-JP" b="1" dirty="0"/>
                        <a:t>s38417</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352331785</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352316341</a:t>
                      </a:r>
                      <a:endParaRPr kumimoji="1" lang="ja-JP" altLang="en-US" b="1" dirty="0"/>
                    </a:p>
                  </a:txBody>
                  <a:tcPr/>
                </a:tc>
                <a:tc>
                  <a:txBody>
                    <a:bodyPr/>
                    <a:lstStyle/>
                    <a:p>
                      <a:pPr algn="ctr"/>
                      <a:r>
                        <a:rPr kumimoji="1" lang="en-US" altLang="ja-JP" b="1" dirty="0">
                          <a:solidFill>
                            <a:srgbClr val="FF0000"/>
                          </a:solidFill>
                        </a:rPr>
                        <a:t>+4974</a:t>
                      </a:r>
                      <a:endParaRPr kumimoji="1" lang="ja-JP" altLang="en-US" b="1" dirty="0">
                        <a:solidFill>
                          <a:srgbClr val="FF0000"/>
                        </a:solidFill>
                      </a:endParaRPr>
                    </a:p>
                  </a:txBody>
                  <a:tcPr/>
                </a:tc>
                <a:tc>
                  <a:txBody>
                    <a:bodyPr/>
                    <a:lstStyle/>
                    <a:p>
                      <a:pPr algn="ctr"/>
                      <a:r>
                        <a:rPr kumimoji="1" lang="en-US" altLang="ja-JP" b="1" dirty="0">
                          <a:solidFill>
                            <a:srgbClr val="FF0000"/>
                          </a:solidFill>
                        </a:rPr>
                        <a:t>+7192</a:t>
                      </a:r>
                      <a:endParaRPr kumimoji="1" lang="ja-JP" altLang="en-US" b="1" dirty="0">
                        <a:solidFill>
                          <a:srgbClr val="FF0000"/>
                        </a:solidFill>
                      </a:endParaRPr>
                    </a:p>
                  </a:txBody>
                  <a:tcPr/>
                </a:tc>
                <a:tc>
                  <a:txBody>
                    <a:bodyPr/>
                    <a:lstStyle/>
                    <a:p>
                      <a:pPr algn="ctr"/>
                      <a:r>
                        <a:rPr kumimoji="1" lang="en-US" altLang="ja-JP" b="1" dirty="0">
                          <a:solidFill>
                            <a:srgbClr val="FF0000"/>
                          </a:solidFill>
                        </a:rPr>
                        <a:t>+5694</a:t>
                      </a:r>
                      <a:endParaRPr kumimoji="1" lang="ja-JP" altLang="en-US" b="1" dirty="0">
                        <a:solidFill>
                          <a:srgbClr val="FF0000"/>
                        </a:solidFill>
                      </a:endParaRPr>
                    </a:p>
                  </a:txBody>
                  <a:tcPr/>
                </a:tc>
                <a:tc>
                  <a:txBody>
                    <a:bodyPr/>
                    <a:lstStyle/>
                    <a:p>
                      <a:pPr algn="ctr"/>
                      <a:r>
                        <a:rPr kumimoji="1" lang="en-US" altLang="ja-JP" b="1" dirty="0">
                          <a:solidFill>
                            <a:srgbClr val="FF0000"/>
                          </a:solidFill>
                        </a:rPr>
                        <a:t>+6350</a:t>
                      </a:r>
                      <a:endParaRPr kumimoji="1" lang="ja-JP" altLang="en-US" b="1" dirty="0">
                        <a:solidFill>
                          <a:srgbClr val="FF0000"/>
                        </a:solidFill>
                      </a:endParaRPr>
                    </a:p>
                  </a:txBody>
                  <a:tcPr/>
                </a:tc>
                <a:extLst>
                  <a:ext uri="{0D108BD9-81ED-4DB2-BD59-A6C34878D82A}">
                    <a16:rowId xmlns:a16="http://schemas.microsoft.com/office/drawing/2014/main" val="1122785544"/>
                  </a:ext>
                </a:extLst>
              </a:tr>
              <a:tr h="370840">
                <a:tc>
                  <a:txBody>
                    <a:bodyPr/>
                    <a:lstStyle/>
                    <a:p>
                      <a:pPr algn="ctr"/>
                      <a:r>
                        <a:rPr kumimoji="1" lang="en-US" altLang="ja-JP" b="1" dirty="0"/>
                        <a:t>s38584</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489610278</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489580540</a:t>
                      </a:r>
                      <a:endParaRPr kumimoji="1" lang="ja-JP" altLang="en-US" b="1" dirty="0"/>
                    </a:p>
                  </a:txBody>
                  <a:tcPr/>
                </a:tc>
                <a:tc>
                  <a:txBody>
                    <a:bodyPr/>
                    <a:lstStyle/>
                    <a:p>
                      <a:pPr algn="ctr"/>
                      <a:r>
                        <a:rPr kumimoji="1" lang="en-US" altLang="ja-JP" b="1" dirty="0">
                          <a:solidFill>
                            <a:schemeClr val="accent1"/>
                          </a:solidFill>
                        </a:rPr>
                        <a:t>-40464</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-129224</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-280990</a:t>
                      </a:r>
                      <a:endParaRPr kumimoji="1" lang="ja-JP" altLang="en-US" b="1" dirty="0">
                        <a:solidFill>
                          <a:schemeClr val="accent1"/>
                        </a:solidFill>
                      </a:endParaRPr>
                    </a:p>
                  </a:txBody>
                  <a:tcPr/>
                </a:tc>
                <a:tc>
                  <a:txBody>
                    <a:bodyPr/>
                    <a:lstStyle/>
                    <a:p>
                      <a:pPr algn="ctr"/>
                      <a:r>
                        <a:rPr kumimoji="1" lang="en-US" altLang="ja-JP" b="1" dirty="0">
                          <a:solidFill>
                            <a:schemeClr val="accent1"/>
                          </a:solidFill>
                        </a:rPr>
                        <a:t>-457790</a:t>
                      </a:r>
                      <a:endParaRPr kumimoji="1" lang="ja-JP" altLang="en-US" b="1" dirty="0">
                        <a:solidFill>
                          <a:schemeClr val="accent1"/>
                        </a:solidFill>
                      </a:endParaRPr>
                    </a:p>
                  </a:txBody>
                  <a:tcPr/>
                </a:tc>
                <a:extLst>
                  <a:ext uri="{0D108BD9-81ED-4DB2-BD59-A6C34878D82A}">
                    <a16:rowId xmlns:a16="http://schemas.microsoft.com/office/drawing/2014/main" val="3500759854"/>
                  </a:ext>
                </a:extLst>
              </a:tr>
            </a:tbl>
          </a:graphicData>
        </a:graphic>
      </p:graphicFrame>
    </p:spTree>
    <p:extLst>
      <p:ext uri="{BB962C8B-B14F-4D97-AF65-F5344CB8AC3E}">
        <p14:creationId xmlns:p14="http://schemas.microsoft.com/office/powerpoint/2010/main" val="216363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28DA2-AB88-42FE-A325-1539D9A9EED0}"/>
              </a:ext>
            </a:extLst>
          </p:cNvPr>
          <p:cNvSpPr>
            <a:spLocks noGrp="1"/>
          </p:cNvSpPr>
          <p:nvPr>
            <p:ph type="title"/>
          </p:nvPr>
        </p:nvSpPr>
        <p:spPr/>
        <p:txBody>
          <a:bodyPr>
            <a:normAutofit/>
          </a:bodyPr>
          <a:lstStyle/>
          <a:p>
            <a:r>
              <a:rPr kumimoji="1" lang="ja-JP" altLang="en-US" sz="4000" dirty="0"/>
              <a:t>実験結果</a:t>
            </a:r>
            <a:br>
              <a:rPr kumimoji="1" lang="en-US" altLang="ja-JP" sz="4000" dirty="0"/>
            </a:br>
            <a:r>
              <a:rPr kumimoji="1" lang="en-US" altLang="ja-JP" sz="4000" dirty="0"/>
              <a:t>(</a:t>
            </a:r>
            <a:r>
              <a:rPr kumimoji="1" lang="ja-JP" altLang="en-US" sz="4000" dirty="0"/>
              <a:t>中間観測技術を導入した</a:t>
            </a:r>
            <a:r>
              <a:rPr kumimoji="1" lang="en-US" altLang="ja-JP" sz="4000" dirty="0"/>
              <a:t>BISD)</a:t>
            </a:r>
            <a:endParaRPr kumimoji="1" lang="ja-JP" altLang="en-US" sz="4000" dirty="0"/>
          </a:p>
        </p:txBody>
      </p:sp>
      <p:sp>
        <p:nvSpPr>
          <p:cNvPr id="4" name="スライド番号プレースホルダー 3">
            <a:extLst>
              <a:ext uri="{FF2B5EF4-FFF2-40B4-BE49-F238E27FC236}">
                <a16:creationId xmlns:a16="http://schemas.microsoft.com/office/drawing/2014/main" id="{68BF1670-70F6-44C8-B7E0-2C4E0E99B185}"/>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14</a:t>
            </a:fld>
            <a:endParaRPr lang="en-US" dirty="0"/>
          </a:p>
        </p:txBody>
      </p:sp>
      <p:graphicFrame>
        <p:nvGraphicFramePr>
          <p:cNvPr id="6" name="表 4">
            <a:extLst>
              <a:ext uri="{FF2B5EF4-FFF2-40B4-BE49-F238E27FC236}">
                <a16:creationId xmlns:a16="http://schemas.microsoft.com/office/drawing/2014/main" id="{F4E52A61-2595-4525-AC7E-17F38F271943}"/>
              </a:ext>
            </a:extLst>
          </p:cNvPr>
          <p:cNvGraphicFramePr>
            <a:graphicFrameLocks noGrp="1"/>
          </p:cNvGraphicFramePr>
          <p:nvPr>
            <p:extLst>
              <p:ext uri="{D42A27DB-BD31-4B8C-83A1-F6EECF244321}">
                <p14:modId xmlns:p14="http://schemas.microsoft.com/office/powerpoint/2010/main" val="1812612673"/>
              </p:ext>
            </p:extLst>
          </p:nvPr>
        </p:nvGraphicFramePr>
        <p:xfrm>
          <a:off x="657224" y="2157731"/>
          <a:ext cx="9496872" cy="4348480"/>
        </p:xfrm>
        <a:graphic>
          <a:graphicData uri="http://schemas.openxmlformats.org/drawingml/2006/table">
            <a:tbl>
              <a:tblPr firstRow="1" bandRow="1">
                <a:tableStyleId>{5940675A-B579-460E-94D1-54222C63F5DA}</a:tableStyleId>
              </a:tblPr>
              <a:tblGrid>
                <a:gridCol w="1356696">
                  <a:extLst>
                    <a:ext uri="{9D8B030D-6E8A-4147-A177-3AD203B41FA5}">
                      <a16:colId xmlns:a16="http://schemas.microsoft.com/office/drawing/2014/main" val="1154493840"/>
                    </a:ext>
                  </a:extLst>
                </a:gridCol>
                <a:gridCol w="1356696">
                  <a:extLst>
                    <a:ext uri="{9D8B030D-6E8A-4147-A177-3AD203B41FA5}">
                      <a16:colId xmlns:a16="http://schemas.microsoft.com/office/drawing/2014/main" val="3483319876"/>
                    </a:ext>
                  </a:extLst>
                </a:gridCol>
                <a:gridCol w="1356696">
                  <a:extLst>
                    <a:ext uri="{9D8B030D-6E8A-4147-A177-3AD203B41FA5}">
                      <a16:colId xmlns:a16="http://schemas.microsoft.com/office/drawing/2014/main" val="3237881747"/>
                    </a:ext>
                  </a:extLst>
                </a:gridCol>
                <a:gridCol w="1356696">
                  <a:extLst>
                    <a:ext uri="{9D8B030D-6E8A-4147-A177-3AD203B41FA5}">
                      <a16:colId xmlns:a16="http://schemas.microsoft.com/office/drawing/2014/main" val="920381530"/>
                    </a:ext>
                  </a:extLst>
                </a:gridCol>
                <a:gridCol w="1356696">
                  <a:extLst>
                    <a:ext uri="{9D8B030D-6E8A-4147-A177-3AD203B41FA5}">
                      <a16:colId xmlns:a16="http://schemas.microsoft.com/office/drawing/2014/main" val="4290327682"/>
                    </a:ext>
                  </a:extLst>
                </a:gridCol>
                <a:gridCol w="1356696">
                  <a:extLst>
                    <a:ext uri="{9D8B030D-6E8A-4147-A177-3AD203B41FA5}">
                      <a16:colId xmlns:a16="http://schemas.microsoft.com/office/drawing/2014/main" val="2297138139"/>
                    </a:ext>
                  </a:extLst>
                </a:gridCol>
                <a:gridCol w="1356696">
                  <a:extLst>
                    <a:ext uri="{9D8B030D-6E8A-4147-A177-3AD203B41FA5}">
                      <a16:colId xmlns:a16="http://schemas.microsoft.com/office/drawing/2014/main" val="402724545"/>
                    </a:ext>
                  </a:extLst>
                </a:gridCol>
              </a:tblGrid>
              <a:tr h="370840">
                <a:tc>
                  <a:txBody>
                    <a:bodyPr/>
                    <a:lstStyle/>
                    <a:p>
                      <a:pPr algn="ctr"/>
                      <a:r>
                        <a:rPr kumimoji="1" lang="ja-JP" altLang="en-US" b="1" dirty="0"/>
                        <a:t>回路名</a:t>
                      </a:r>
                    </a:p>
                  </a:txBody>
                  <a:tcPr/>
                </a:tc>
                <a:tc>
                  <a:txBody>
                    <a:bodyPr/>
                    <a:lstStyle/>
                    <a:p>
                      <a:pPr algn="ctr"/>
                      <a:r>
                        <a:rPr kumimoji="1" lang="ja-JP" altLang="en-US" b="1" dirty="0"/>
                        <a:t>対象故障</a:t>
                      </a:r>
                      <a:endParaRPr kumimoji="1" lang="en-US" altLang="ja-JP" b="1" dirty="0"/>
                    </a:p>
                    <a:p>
                      <a:pPr algn="ctr"/>
                      <a:r>
                        <a:rPr kumimoji="1" lang="ja-JP" altLang="en-US" b="1" dirty="0"/>
                        <a:t>ペア数</a:t>
                      </a:r>
                    </a:p>
                  </a:txBody>
                  <a:tcPr/>
                </a:tc>
                <a:tc>
                  <a:txBody>
                    <a:bodyPr/>
                    <a:lstStyle/>
                    <a:p>
                      <a:pPr algn="ctr"/>
                      <a:r>
                        <a:rPr kumimoji="1" lang="ja-JP" altLang="en-US" sz="1800" b="1" dirty="0"/>
                        <a:t>区別可能</a:t>
                      </a:r>
                      <a:endParaRPr kumimoji="1" lang="en-US" altLang="ja-JP" sz="1800" b="1" dirty="0"/>
                    </a:p>
                    <a:p>
                      <a:pPr algn="ctr"/>
                      <a:r>
                        <a:rPr kumimoji="1" lang="ja-JP" altLang="en-US" sz="1800" b="1" dirty="0"/>
                        <a:t>故障ペア数</a:t>
                      </a:r>
                    </a:p>
                  </a:txBody>
                  <a:tcPr/>
                </a:tc>
                <a:tc gridSpan="4">
                  <a:txBody>
                    <a:bodyPr/>
                    <a:lstStyle/>
                    <a:p>
                      <a:pPr algn="ctr"/>
                      <a:r>
                        <a:rPr kumimoji="1" lang="ja-JP" altLang="en-US" b="1" dirty="0"/>
                        <a:t>区別可能故障ペア増加数</a:t>
                      </a:r>
                    </a:p>
                  </a:txBody>
                  <a:tcPr/>
                </a:tc>
                <a:tc hMerge="1">
                  <a:txBody>
                    <a:bodyPr/>
                    <a:lstStyle/>
                    <a:p>
                      <a:pPr algn="ctr"/>
                      <a:endParaRPr kumimoji="1" lang="ja-JP" altLang="en-US" b="1" dirty="0"/>
                    </a:p>
                  </a:txBody>
                  <a:tcPr/>
                </a:tc>
                <a:tc hMerge="1">
                  <a:txBody>
                    <a:bodyPr/>
                    <a:lstStyle/>
                    <a:p>
                      <a:pPr algn="ctr"/>
                      <a:endParaRPr kumimoji="1" lang="ja-JP" altLang="en-US" b="1" dirty="0"/>
                    </a:p>
                  </a:txBody>
                  <a:tcPr/>
                </a:tc>
                <a:tc hMerge="1">
                  <a:txBody>
                    <a:bodyPr/>
                    <a:lstStyle/>
                    <a:p>
                      <a:pPr algn="ctr"/>
                      <a:endParaRPr kumimoji="1" lang="ja-JP" altLang="en-US" b="1" dirty="0"/>
                    </a:p>
                  </a:txBody>
                  <a:tcPr/>
                </a:tc>
                <a:extLst>
                  <a:ext uri="{0D108BD9-81ED-4DB2-BD59-A6C34878D82A}">
                    <a16:rowId xmlns:a16="http://schemas.microsoft.com/office/drawing/2014/main" val="1742135894"/>
                  </a:ext>
                </a:extLst>
              </a:tr>
              <a:tr h="370840">
                <a:tc>
                  <a:txBody>
                    <a:bodyPr/>
                    <a:lstStyle/>
                    <a:p>
                      <a:pPr algn="ctr"/>
                      <a:endParaRPr kumimoji="1" lang="ja-JP" altLang="en-US" b="1" dirty="0"/>
                    </a:p>
                  </a:txBody>
                  <a:tcPr/>
                </a:tc>
                <a:tc gridSpan="2">
                  <a:txBody>
                    <a:bodyPr/>
                    <a:lstStyle/>
                    <a:p>
                      <a:pPr algn="ctr"/>
                      <a:r>
                        <a:rPr kumimoji="1" lang="en-US" altLang="ja-JP" b="1" dirty="0"/>
                        <a:t>cycle1</a:t>
                      </a:r>
                      <a:endParaRPr kumimoji="1" lang="ja-JP" altLang="en-US" b="1" dirty="0"/>
                    </a:p>
                  </a:txBody>
                  <a:tcPr/>
                </a:tc>
                <a:tc hMerge="1">
                  <a:txBody>
                    <a:bodyPr/>
                    <a:lstStyle/>
                    <a:p>
                      <a:pPr algn="ctr"/>
                      <a:r>
                        <a:rPr kumimoji="1" lang="en-US" altLang="ja-JP" b="1" dirty="0"/>
                        <a:t>cycle1</a:t>
                      </a:r>
                      <a:endParaRPr kumimoji="1" lang="ja-JP" altLang="en-US" b="1" dirty="0"/>
                    </a:p>
                  </a:txBody>
                  <a:tcPr/>
                </a:tc>
                <a:tc>
                  <a:txBody>
                    <a:bodyPr/>
                    <a:lstStyle/>
                    <a:p>
                      <a:pPr algn="ctr"/>
                      <a:r>
                        <a:rPr kumimoji="1" lang="en-US" altLang="ja-JP" b="1" dirty="0"/>
                        <a:t>cycle2</a:t>
                      </a:r>
                      <a:endParaRPr kumimoji="1" lang="ja-JP" altLang="en-US" b="1" dirty="0"/>
                    </a:p>
                  </a:txBody>
                  <a:tcPr/>
                </a:tc>
                <a:tc>
                  <a:txBody>
                    <a:bodyPr/>
                    <a:lstStyle/>
                    <a:p>
                      <a:pPr algn="ctr"/>
                      <a:r>
                        <a:rPr kumimoji="1" lang="en-US" altLang="ja-JP" b="1" dirty="0"/>
                        <a:t>cycle3</a:t>
                      </a:r>
                      <a:endParaRPr kumimoji="1" lang="ja-JP" altLang="en-US" b="1" dirty="0"/>
                    </a:p>
                  </a:txBody>
                  <a:tcPr/>
                </a:tc>
                <a:tc>
                  <a:txBody>
                    <a:bodyPr/>
                    <a:lstStyle/>
                    <a:p>
                      <a:pPr algn="ctr"/>
                      <a:r>
                        <a:rPr kumimoji="1" lang="en-US" altLang="ja-JP" b="1" dirty="0"/>
                        <a:t>cycle4</a:t>
                      </a:r>
                      <a:endParaRPr kumimoji="1" lang="ja-JP" altLang="en-US" b="1" dirty="0"/>
                    </a:p>
                  </a:txBody>
                  <a:tcPr/>
                </a:tc>
                <a:tc>
                  <a:txBody>
                    <a:bodyPr/>
                    <a:lstStyle/>
                    <a:p>
                      <a:pPr algn="ctr"/>
                      <a:r>
                        <a:rPr kumimoji="1" lang="en-US" altLang="ja-JP" b="1" dirty="0"/>
                        <a:t>cycle5</a:t>
                      </a:r>
                      <a:endParaRPr kumimoji="1" lang="ja-JP" altLang="en-US" b="1" dirty="0"/>
                    </a:p>
                  </a:txBody>
                  <a:tcPr/>
                </a:tc>
                <a:extLst>
                  <a:ext uri="{0D108BD9-81ED-4DB2-BD59-A6C34878D82A}">
                    <a16:rowId xmlns:a16="http://schemas.microsoft.com/office/drawing/2014/main" val="3972976149"/>
                  </a:ext>
                </a:extLst>
              </a:tr>
              <a:tr h="370840">
                <a:tc>
                  <a:txBody>
                    <a:bodyPr/>
                    <a:lstStyle/>
                    <a:p>
                      <a:pPr algn="ctr"/>
                      <a:r>
                        <a:rPr kumimoji="1" lang="en-US" altLang="ja-JP" b="1" dirty="0"/>
                        <a:t>s382</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67896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67774</a:t>
                      </a:r>
                      <a:endParaRPr kumimoji="1" lang="ja-JP" altLang="en-US" b="1" dirty="0"/>
                    </a:p>
                  </a:txBody>
                  <a:tcPr/>
                </a:tc>
                <a:tc>
                  <a:txBody>
                    <a:bodyPr/>
                    <a:lstStyle/>
                    <a:p>
                      <a:pPr algn="ctr"/>
                      <a:r>
                        <a:rPr kumimoji="1" lang="en-US" altLang="ja-JP" b="1" dirty="0">
                          <a:solidFill>
                            <a:schemeClr val="tx1"/>
                          </a:solidFill>
                        </a:rPr>
                        <a:t>20</a:t>
                      </a:r>
                      <a:endParaRPr kumimoji="1" lang="ja-JP" altLang="en-US" b="1" dirty="0">
                        <a:solidFill>
                          <a:schemeClr val="tx1"/>
                        </a:solidFill>
                      </a:endParaRPr>
                    </a:p>
                  </a:txBody>
                  <a:tcPr/>
                </a:tc>
                <a:tc>
                  <a:txBody>
                    <a:bodyPr/>
                    <a:lstStyle/>
                    <a:p>
                      <a:pPr algn="ctr"/>
                      <a:r>
                        <a:rPr kumimoji="1" lang="en-US" altLang="ja-JP" b="1" dirty="0">
                          <a:solidFill>
                            <a:schemeClr val="tx1"/>
                          </a:solidFill>
                        </a:rPr>
                        <a:t>0</a:t>
                      </a:r>
                      <a:endParaRPr kumimoji="1" lang="ja-JP" altLang="en-US" b="1" dirty="0">
                        <a:solidFill>
                          <a:schemeClr val="tx1"/>
                        </a:solidFill>
                      </a:endParaRPr>
                    </a:p>
                  </a:txBody>
                  <a:tcPr/>
                </a:tc>
                <a:tc>
                  <a:txBody>
                    <a:bodyPr/>
                    <a:lstStyle/>
                    <a:p>
                      <a:pPr algn="ctr"/>
                      <a:r>
                        <a:rPr kumimoji="1" lang="en-US" altLang="ja-JP" b="1" dirty="0">
                          <a:solidFill>
                            <a:schemeClr val="tx1"/>
                          </a:solidFill>
                        </a:rPr>
                        <a:t>0</a:t>
                      </a:r>
                      <a:endParaRPr kumimoji="1" lang="ja-JP" altLang="en-US" b="1" dirty="0">
                        <a:solidFill>
                          <a:schemeClr val="tx1"/>
                        </a:solidFill>
                      </a:endParaRPr>
                    </a:p>
                  </a:txBody>
                  <a:tcPr/>
                </a:tc>
                <a:tc>
                  <a:txBody>
                    <a:bodyPr/>
                    <a:lstStyle/>
                    <a:p>
                      <a:pPr algn="ctr"/>
                      <a:r>
                        <a:rPr kumimoji="1" lang="en-US" altLang="ja-JP" b="1" dirty="0">
                          <a:solidFill>
                            <a:schemeClr val="tx1"/>
                          </a:solidFill>
                        </a:rPr>
                        <a:t>0</a:t>
                      </a:r>
                      <a:endParaRPr kumimoji="1" lang="ja-JP" altLang="en-US" b="1" dirty="0">
                        <a:solidFill>
                          <a:schemeClr val="tx1"/>
                        </a:solidFill>
                      </a:endParaRPr>
                    </a:p>
                  </a:txBody>
                  <a:tcPr/>
                </a:tc>
                <a:extLst>
                  <a:ext uri="{0D108BD9-81ED-4DB2-BD59-A6C34878D82A}">
                    <a16:rowId xmlns:a16="http://schemas.microsoft.com/office/drawing/2014/main" val="2849226798"/>
                  </a:ext>
                </a:extLst>
              </a:tr>
              <a:tr h="370840">
                <a:tc>
                  <a:txBody>
                    <a:bodyPr/>
                    <a:lstStyle/>
                    <a:p>
                      <a:pPr algn="ctr"/>
                      <a:r>
                        <a:rPr kumimoji="1" lang="en-US" altLang="ja-JP" b="1" dirty="0"/>
                        <a:t>s1423</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1008910</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1008550</a:t>
                      </a:r>
                      <a:endParaRPr kumimoji="1" lang="ja-JP" altLang="en-US" b="1" dirty="0"/>
                    </a:p>
                  </a:txBody>
                  <a:tcPr/>
                </a:tc>
                <a:tc>
                  <a:txBody>
                    <a:bodyPr/>
                    <a:lstStyle/>
                    <a:p>
                      <a:pPr algn="ctr"/>
                      <a:r>
                        <a:rPr kumimoji="1" lang="en-US" altLang="ja-JP" b="1" dirty="0">
                          <a:solidFill>
                            <a:schemeClr val="tx1"/>
                          </a:solidFill>
                        </a:rPr>
                        <a:t>58</a:t>
                      </a:r>
                      <a:endParaRPr kumimoji="1" lang="ja-JP" altLang="en-US" b="1" dirty="0">
                        <a:solidFill>
                          <a:schemeClr val="tx1"/>
                        </a:solidFill>
                      </a:endParaRPr>
                    </a:p>
                  </a:txBody>
                  <a:tcPr/>
                </a:tc>
                <a:tc>
                  <a:txBody>
                    <a:bodyPr/>
                    <a:lstStyle/>
                    <a:p>
                      <a:pPr algn="ctr"/>
                      <a:r>
                        <a:rPr kumimoji="1" lang="en-US" altLang="ja-JP" b="1" dirty="0">
                          <a:solidFill>
                            <a:schemeClr val="tx1"/>
                          </a:solidFill>
                        </a:rPr>
                        <a:t>30</a:t>
                      </a:r>
                      <a:endParaRPr kumimoji="1" lang="ja-JP" altLang="en-US" b="1" dirty="0">
                        <a:solidFill>
                          <a:schemeClr val="tx1"/>
                        </a:solidFill>
                      </a:endParaRPr>
                    </a:p>
                  </a:txBody>
                  <a:tcPr/>
                </a:tc>
                <a:tc>
                  <a:txBody>
                    <a:bodyPr/>
                    <a:lstStyle/>
                    <a:p>
                      <a:pPr algn="ctr"/>
                      <a:r>
                        <a:rPr kumimoji="1" lang="en-US" altLang="ja-JP" b="1" dirty="0">
                          <a:solidFill>
                            <a:schemeClr val="tx1"/>
                          </a:solidFill>
                        </a:rPr>
                        <a:t>9</a:t>
                      </a:r>
                      <a:endParaRPr kumimoji="1" lang="ja-JP" altLang="en-US" b="1" dirty="0">
                        <a:solidFill>
                          <a:schemeClr val="tx1"/>
                        </a:solidFill>
                      </a:endParaRPr>
                    </a:p>
                  </a:txBody>
                  <a:tcPr/>
                </a:tc>
                <a:tc>
                  <a:txBody>
                    <a:bodyPr/>
                    <a:lstStyle/>
                    <a:p>
                      <a:pPr algn="ctr"/>
                      <a:r>
                        <a:rPr kumimoji="1" lang="en-US" altLang="ja-JP" b="1" dirty="0">
                          <a:solidFill>
                            <a:schemeClr val="tx1"/>
                          </a:solidFill>
                        </a:rPr>
                        <a:t>16</a:t>
                      </a:r>
                      <a:endParaRPr kumimoji="1" lang="ja-JP" altLang="en-US" b="1" dirty="0">
                        <a:solidFill>
                          <a:schemeClr val="tx1"/>
                        </a:solidFill>
                      </a:endParaRPr>
                    </a:p>
                  </a:txBody>
                  <a:tcPr/>
                </a:tc>
                <a:extLst>
                  <a:ext uri="{0D108BD9-81ED-4DB2-BD59-A6C34878D82A}">
                    <a16:rowId xmlns:a16="http://schemas.microsoft.com/office/drawing/2014/main" val="2181354499"/>
                  </a:ext>
                </a:extLst>
              </a:tr>
              <a:tr h="370840">
                <a:tc>
                  <a:txBody>
                    <a:bodyPr/>
                    <a:lstStyle/>
                    <a:p>
                      <a:pPr algn="ctr"/>
                      <a:r>
                        <a:rPr kumimoji="1" lang="en-US" altLang="ja-JP" b="1" dirty="0"/>
                        <a:t>s5378</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3638253</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3636471</a:t>
                      </a:r>
                      <a:endParaRPr kumimoji="1" lang="ja-JP" altLang="en-US" b="1" dirty="0"/>
                    </a:p>
                  </a:txBody>
                  <a:tcPr/>
                </a:tc>
                <a:tc>
                  <a:txBody>
                    <a:bodyPr/>
                    <a:lstStyle/>
                    <a:p>
                      <a:pPr algn="ctr"/>
                      <a:r>
                        <a:rPr kumimoji="1" lang="en-US" altLang="ja-JP" b="1" dirty="0">
                          <a:solidFill>
                            <a:schemeClr val="tx1"/>
                          </a:solidFill>
                        </a:rPr>
                        <a:t>375</a:t>
                      </a:r>
                      <a:endParaRPr kumimoji="1" lang="ja-JP" altLang="en-US" b="1" dirty="0">
                        <a:solidFill>
                          <a:schemeClr val="tx1"/>
                        </a:solidFill>
                      </a:endParaRPr>
                    </a:p>
                  </a:txBody>
                  <a:tcPr/>
                </a:tc>
                <a:tc>
                  <a:txBody>
                    <a:bodyPr/>
                    <a:lstStyle/>
                    <a:p>
                      <a:pPr algn="ctr"/>
                      <a:r>
                        <a:rPr kumimoji="1" lang="en-US" altLang="ja-JP" b="1" dirty="0">
                          <a:solidFill>
                            <a:schemeClr val="tx1"/>
                          </a:solidFill>
                        </a:rPr>
                        <a:t>48</a:t>
                      </a:r>
                      <a:endParaRPr kumimoji="1" lang="ja-JP" altLang="en-US" b="1" dirty="0">
                        <a:solidFill>
                          <a:schemeClr val="tx1"/>
                        </a:solidFill>
                      </a:endParaRPr>
                    </a:p>
                  </a:txBody>
                  <a:tcPr/>
                </a:tc>
                <a:tc>
                  <a:txBody>
                    <a:bodyPr/>
                    <a:lstStyle/>
                    <a:p>
                      <a:pPr algn="ctr"/>
                      <a:r>
                        <a:rPr kumimoji="1" lang="en-US" altLang="ja-JP" b="1" dirty="0">
                          <a:solidFill>
                            <a:schemeClr val="tx1"/>
                          </a:solidFill>
                        </a:rPr>
                        <a:t>61</a:t>
                      </a:r>
                      <a:endParaRPr kumimoji="1" lang="ja-JP" altLang="en-US" b="1" dirty="0">
                        <a:solidFill>
                          <a:schemeClr val="tx1"/>
                        </a:solidFill>
                      </a:endParaRPr>
                    </a:p>
                  </a:txBody>
                  <a:tcPr/>
                </a:tc>
                <a:tc>
                  <a:txBody>
                    <a:bodyPr/>
                    <a:lstStyle/>
                    <a:p>
                      <a:pPr algn="ctr"/>
                      <a:r>
                        <a:rPr kumimoji="1" lang="en-US" altLang="ja-JP" b="1" dirty="0">
                          <a:solidFill>
                            <a:schemeClr val="tx1"/>
                          </a:solidFill>
                        </a:rPr>
                        <a:t>3</a:t>
                      </a:r>
                      <a:endParaRPr kumimoji="1" lang="ja-JP" altLang="en-US" b="1" dirty="0">
                        <a:solidFill>
                          <a:schemeClr val="tx1"/>
                        </a:solidFill>
                      </a:endParaRPr>
                    </a:p>
                  </a:txBody>
                  <a:tcPr/>
                </a:tc>
                <a:extLst>
                  <a:ext uri="{0D108BD9-81ED-4DB2-BD59-A6C34878D82A}">
                    <a16:rowId xmlns:a16="http://schemas.microsoft.com/office/drawing/2014/main" val="2342213997"/>
                  </a:ext>
                </a:extLst>
              </a:tr>
              <a:tr h="370840">
                <a:tc>
                  <a:txBody>
                    <a:bodyPr/>
                    <a:lstStyle/>
                    <a:p>
                      <a:pPr algn="ctr"/>
                      <a:r>
                        <a:rPr kumimoji="1" lang="en-US" altLang="ja-JP" b="1" dirty="0"/>
                        <a:t>s9234</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9961416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9954593</a:t>
                      </a:r>
                      <a:endParaRPr kumimoji="1" lang="ja-JP" altLang="en-US" b="1" dirty="0"/>
                    </a:p>
                  </a:txBody>
                  <a:tcPr/>
                </a:tc>
                <a:tc>
                  <a:txBody>
                    <a:bodyPr/>
                    <a:lstStyle/>
                    <a:p>
                      <a:pPr algn="ctr"/>
                      <a:r>
                        <a:rPr kumimoji="1" lang="en-US" altLang="ja-JP" b="1" dirty="0">
                          <a:solidFill>
                            <a:schemeClr val="tx1"/>
                          </a:solidFill>
                        </a:rPr>
                        <a:t>3321</a:t>
                      </a:r>
                      <a:endParaRPr kumimoji="1" lang="ja-JP" altLang="en-US" b="1" dirty="0">
                        <a:solidFill>
                          <a:schemeClr val="tx1"/>
                        </a:solidFill>
                      </a:endParaRPr>
                    </a:p>
                  </a:txBody>
                  <a:tcPr/>
                </a:tc>
                <a:tc>
                  <a:txBody>
                    <a:bodyPr/>
                    <a:lstStyle/>
                    <a:p>
                      <a:pPr algn="ctr"/>
                      <a:r>
                        <a:rPr kumimoji="1" lang="en-US" altLang="ja-JP" b="1" dirty="0">
                          <a:solidFill>
                            <a:schemeClr val="tx1"/>
                          </a:solidFill>
                        </a:rPr>
                        <a:t>892</a:t>
                      </a:r>
                      <a:endParaRPr kumimoji="1" lang="ja-JP" altLang="en-US" b="1" dirty="0">
                        <a:solidFill>
                          <a:schemeClr val="tx1"/>
                        </a:solidFill>
                      </a:endParaRPr>
                    </a:p>
                  </a:txBody>
                  <a:tcPr/>
                </a:tc>
                <a:tc>
                  <a:txBody>
                    <a:bodyPr/>
                    <a:lstStyle/>
                    <a:p>
                      <a:pPr algn="ctr"/>
                      <a:r>
                        <a:rPr kumimoji="1" lang="en-US" altLang="ja-JP" b="1" dirty="0">
                          <a:solidFill>
                            <a:schemeClr val="tx1"/>
                          </a:solidFill>
                        </a:rPr>
                        <a:t>161</a:t>
                      </a:r>
                      <a:endParaRPr kumimoji="1" lang="ja-JP" altLang="en-US" b="1" dirty="0">
                        <a:solidFill>
                          <a:schemeClr val="tx1"/>
                        </a:solidFill>
                      </a:endParaRPr>
                    </a:p>
                  </a:txBody>
                  <a:tcPr/>
                </a:tc>
                <a:tc>
                  <a:txBody>
                    <a:bodyPr/>
                    <a:lstStyle/>
                    <a:p>
                      <a:pPr algn="ctr"/>
                      <a:r>
                        <a:rPr kumimoji="1" lang="en-US" altLang="ja-JP" b="1" dirty="0">
                          <a:solidFill>
                            <a:schemeClr val="tx1"/>
                          </a:solidFill>
                        </a:rPr>
                        <a:t>134</a:t>
                      </a:r>
                      <a:endParaRPr kumimoji="1" lang="ja-JP" altLang="en-US" b="1" dirty="0">
                        <a:solidFill>
                          <a:schemeClr val="tx1"/>
                        </a:solidFill>
                      </a:endParaRPr>
                    </a:p>
                  </a:txBody>
                  <a:tcPr/>
                </a:tc>
                <a:extLst>
                  <a:ext uri="{0D108BD9-81ED-4DB2-BD59-A6C34878D82A}">
                    <a16:rowId xmlns:a16="http://schemas.microsoft.com/office/drawing/2014/main" val="968419600"/>
                  </a:ext>
                </a:extLst>
              </a:tr>
              <a:tr h="370840">
                <a:tc>
                  <a:txBody>
                    <a:bodyPr/>
                    <a:lstStyle/>
                    <a:p>
                      <a:pPr algn="ctr"/>
                      <a:r>
                        <a:rPr kumimoji="1" lang="en-US" altLang="ja-JP" b="1" dirty="0"/>
                        <a:t>s13207</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21232386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21221879</a:t>
                      </a:r>
                      <a:endParaRPr kumimoji="1" lang="ja-JP" altLang="en-US" b="1" dirty="0"/>
                    </a:p>
                  </a:txBody>
                  <a:tcPr/>
                </a:tc>
                <a:tc>
                  <a:txBody>
                    <a:bodyPr/>
                    <a:lstStyle/>
                    <a:p>
                      <a:pPr algn="ctr"/>
                      <a:r>
                        <a:rPr kumimoji="1" lang="en-US" altLang="ja-JP" b="1" dirty="0">
                          <a:solidFill>
                            <a:schemeClr val="tx1"/>
                          </a:solidFill>
                        </a:rPr>
                        <a:t>4667</a:t>
                      </a:r>
                      <a:endParaRPr kumimoji="1" lang="ja-JP" altLang="en-US" b="1" dirty="0">
                        <a:solidFill>
                          <a:schemeClr val="tx1"/>
                        </a:solidFill>
                      </a:endParaRPr>
                    </a:p>
                  </a:txBody>
                  <a:tcPr/>
                </a:tc>
                <a:tc>
                  <a:txBody>
                    <a:bodyPr/>
                    <a:lstStyle/>
                    <a:p>
                      <a:pPr algn="ctr"/>
                      <a:r>
                        <a:rPr kumimoji="1" lang="en-US" altLang="ja-JP" b="1" dirty="0">
                          <a:solidFill>
                            <a:schemeClr val="tx1"/>
                          </a:solidFill>
                        </a:rPr>
                        <a:t>587</a:t>
                      </a:r>
                      <a:endParaRPr kumimoji="1" lang="ja-JP" altLang="en-US" b="1" dirty="0">
                        <a:solidFill>
                          <a:schemeClr val="tx1"/>
                        </a:solidFill>
                      </a:endParaRPr>
                    </a:p>
                  </a:txBody>
                  <a:tcPr/>
                </a:tc>
                <a:tc>
                  <a:txBody>
                    <a:bodyPr/>
                    <a:lstStyle/>
                    <a:p>
                      <a:pPr algn="ctr"/>
                      <a:r>
                        <a:rPr kumimoji="1" lang="en-US" altLang="ja-JP" b="1" dirty="0">
                          <a:solidFill>
                            <a:schemeClr val="tx1"/>
                          </a:solidFill>
                        </a:rPr>
                        <a:t>585</a:t>
                      </a:r>
                      <a:endParaRPr kumimoji="1" lang="ja-JP" altLang="en-US" b="1" dirty="0">
                        <a:solidFill>
                          <a:schemeClr val="tx1"/>
                        </a:solidFill>
                      </a:endParaRPr>
                    </a:p>
                  </a:txBody>
                  <a:tcPr/>
                </a:tc>
                <a:tc>
                  <a:txBody>
                    <a:bodyPr/>
                    <a:lstStyle/>
                    <a:p>
                      <a:pPr algn="ctr"/>
                      <a:r>
                        <a:rPr kumimoji="1" lang="en-US" altLang="ja-JP" b="1" dirty="0">
                          <a:solidFill>
                            <a:schemeClr val="tx1"/>
                          </a:solidFill>
                        </a:rPr>
                        <a:t>388</a:t>
                      </a:r>
                      <a:endParaRPr kumimoji="1" lang="ja-JP" altLang="en-US" b="1" dirty="0">
                        <a:solidFill>
                          <a:schemeClr val="tx1"/>
                        </a:solidFill>
                      </a:endParaRPr>
                    </a:p>
                  </a:txBody>
                  <a:tcPr/>
                </a:tc>
                <a:extLst>
                  <a:ext uri="{0D108BD9-81ED-4DB2-BD59-A6C34878D82A}">
                    <a16:rowId xmlns:a16="http://schemas.microsoft.com/office/drawing/2014/main" val="315578234"/>
                  </a:ext>
                </a:extLst>
              </a:tr>
              <a:tr h="370840">
                <a:tc>
                  <a:txBody>
                    <a:bodyPr/>
                    <a:lstStyle/>
                    <a:p>
                      <a:pPr algn="ctr"/>
                      <a:r>
                        <a:rPr kumimoji="1" lang="en-US" altLang="ja-JP" b="1" dirty="0"/>
                        <a:t>s15850</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41555286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41547645</a:t>
                      </a:r>
                      <a:endParaRPr kumimoji="1" lang="ja-JP" altLang="en-US" b="1" dirty="0"/>
                    </a:p>
                  </a:txBody>
                  <a:tcPr/>
                </a:tc>
                <a:tc>
                  <a:txBody>
                    <a:bodyPr/>
                    <a:lstStyle/>
                    <a:p>
                      <a:pPr algn="ctr"/>
                      <a:r>
                        <a:rPr kumimoji="1" lang="en-US" altLang="ja-JP" b="1" dirty="0">
                          <a:solidFill>
                            <a:schemeClr val="tx1"/>
                          </a:solidFill>
                        </a:rPr>
                        <a:t>2085</a:t>
                      </a:r>
                      <a:endParaRPr kumimoji="1" lang="ja-JP" altLang="en-US" b="1" dirty="0">
                        <a:solidFill>
                          <a:schemeClr val="tx1"/>
                        </a:solidFill>
                      </a:endParaRPr>
                    </a:p>
                  </a:txBody>
                  <a:tcPr/>
                </a:tc>
                <a:tc>
                  <a:txBody>
                    <a:bodyPr/>
                    <a:lstStyle/>
                    <a:p>
                      <a:pPr algn="ctr"/>
                      <a:r>
                        <a:rPr kumimoji="1" lang="en-US" altLang="ja-JP" b="1" dirty="0">
                          <a:solidFill>
                            <a:schemeClr val="tx1"/>
                          </a:solidFill>
                        </a:rPr>
                        <a:t>314</a:t>
                      </a:r>
                      <a:endParaRPr kumimoji="1" lang="ja-JP" altLang="en-US" b="1" dirty="0">
                        <a:solidFill>
                          <a:schemeClr val="tx1"/>
                        </a:solidFill>
                      </a:endParaRPr>
                    </a:p>
                  </a:txBody>
                  <a:tcPr/>
                </a:tc>
                <a:tc>
                  <a:txBody>
                    <a:bodyPr/>
                    <a:lstStyle/>
                    <a:p>
                      <a:pPr algn="ctr"/>
                      <a:r>
                        <a:rPr kumimoji="1" lang="en-US" altLang="ja-JP" b="1" dirty="0">
                          <a:solidFill>
                            <a:schemeClr val="tx1"/>
                          </a:solidFill>
                        </a:rPr>
                        <a:t>79</a:t>
                      </a:r>
                      <a:endParaRPr kumimoji="1" lang="ja-JP" altLang="en-US" b="1" dirty="0">
                        <a:solidFill>
                          <a:schemeClr val="tx1"/>
                        </a:solidFill>
                      </a:endParaRPr>
                    </a:p>
                  </a:txBody>
                  <a:tcPr/>
                </a:tc>
                <a:tc>
                  <a:txBody>
                    <a:bodyPr/>
                    <a:lstStyle/>
                    <a:p>
                      <a:pPr algn="ctr"/>
                      <a:r>
                        <a:rPr kumimoji="1" lang="en-US" altLang="ja-JP" b="1" dirty="0">
                          <a:solidFill>
                            <a:schemeClr val="tx1"/>
                          </a:solidFill>
                        </a:rPr>
                        <a:t>36</a:t>
                      </a:r>
                      <a:endParaRPr kumimoji="1" lang="ja-JP" altLang="en-US" b="1" dirty="0">
                        <a:solidFill>
                          <a:schemeClr val="tx1"/>
                        </a:solidFill>
                      </a:endParaRPr>
                    </a:p>
                  </a:txBody>
                  <a:tcPr/>
                </a:tc>
                <a:extLst>
                  <a:ext uri="{0D108BD9-81ED-4DB2-BD59-A6C34878D82A}">
                    <a16:rowId xmlns:a16="http://schemas.microsoft.com/office/drawing/2014/main" val="2296067967"/>
                  </a:ext>
                </a:extLst>
              </a:tr>
              <a:tr h="370840">
                <a:tc>
                  <a:txBody>
                    <a:bodyPr/>
                    <a:lstStyle/>
                    <a:p>
                      <a:pPr algn="ctr"/>
                      <a:r>
                        <a:rPr kumimoji="1" lang="en-US" altLang="ja-JP" b="1" dirty="0"/>
                        <a:t>s38417</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352331785</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352316341</a:t>
                      </a:r>
                      <a:endParaRPr kumimoji="1" lang="ja-JP" altLang="en-US" b="1" dirty="0"/>
                    </a:p>
                  </a:txBody>
                  <a:tcPr/>
                </a:tc>
                <a:tc>
                  <a:txBody>
                    <a:bodyPr/>
                    <a:lstStyle/>
                    <a:p>
                      <a:pPr algn="ctr"/>
                      <a:r>
                        <a:rPr kumimoji="1" lang="en-US" altLang="ja-JP" b="1" dirty="0">
                          <a:solidFill>
                            <a:schemeClr val="tx1"/>
                          </a:solidFill>
                        </a:rPr>
                        <a:t>5604</a:t>
                      </a:r>
                      <a:endParaRPr kumimoji="1" lang="ja-JP" altLang="en-US" b="1" dirty="0">
                        <a:solidFill>
                          <a:schemeClr val="tx1"/>
                        </a:solidFill>
                      </a:endParaRPr>
                    </a:p>
                  </a:txBody>
                  <a:tcPr/>
                </a:tc>
                <a:tc>
                  <a:txBody>
                    <a:bodyPr/>
                    <a:lstStyle/>
                    <a:p>
                      <a:pPr algn="ctr"/>
                      <a:r>
                        <a:rPr kumimoji="1" lang="en-US" altLang="ja-JP" b="1" dirty="0">
                          <a:solidFill>
                            <a:schemeClr val="tx1"/>
                          </a:solidFill>
                        </a:rPr>
                        <a:t>3504</a:t>
                      </a:r>
                      <a:endParaRPr kumimoji="1" lang="ja-JP" altLang="en-US" b="1" dirty="0">
                        <a:solidFill>
                          <a:schemeClr val="tx1"/>
                        </a:solidFill>
                      </a:endParaRPr>
                    </a:p>
                  </a:txBody>
                  <a:tcPr/>
                </a:tc>
                <a:tc>
                  <a:txBody>
                    <a:bodyPr/>
                    <a:lstStyle/>
                    <a:p>
                      <a:pPr algn="ctr"/>
                      <a:r>
                        <a:rPr kumimoji="1" lang="en-US" altLang="ja-JP" b="1" dirty="0">
                          <a:solidFill>
                            <a:schemeClr val="tx1"/>
                          </a:solidFill>
                        </a:rPr>
                        <a:t>463</a:t>
                      </a:r>
                      <a:endParaRPr kumimoji="1" lang="ja-JP" altLang="en-US" b="1" dirty="0">
                        <a:solidFill>
                          <a:schemeClr val="tx1"/>
                        </a:solidFill>
                      </a:endParaRPr>
                    </a:p>
                  </a:txBody>
                  <a:tcPr/>
                </a:tc>
                <a:tc>
                  <a:txBody>
                    <a:bodyPr/>
                    <a:lstStyle/>
                    <a:p>
                      <a:pPr algn="ctr"/>
                      <a:r>
                        <a:rPr kumimoji="1" lang="en-US" altLang="ja-JP" b="1" dirty="0">
                          <a:solidFill>
                            <a:schemeClr val="tx1"/>
                          </a:solidFill>
                        </a:rPr>
                        <a:t>80</a:t>
                      </a:r>
                      <a:endParaRPr kumimoji="1" lang="ja-JP" altLang="en-US" b="1" dirty="0">
                        <a:solidFill>
                          <a:schemeClr val="tx1"/>
                        </a:solidFill>
                      </a:endParaRPr>
                    </a:p>
                  </a:txBody>
                  <a:tcPr/>
                </a:tc>
                <a:extLst>
                  <a:ext uri="{0D108BD9-81ED-4DB2-BD59-A6C34878D82A}">
                    <a16:rowId xmlns:a16="http://schemas.microsoft.com/office/drawing/2014/main" val="1122785544"/>
                  </a:ext>
                </a:extLst>
              </a:tr>
              <a:tr h="370840">
                <a:tc>
                  <a:txBody>
                    <a:bodyPr/>
                    <a:lstStyle/>
                    <a:p>
                      <a:pPr algn="ctr"/>
                      <a:r>
                        <a:rPr kumimoji="1" lang="en-US" altLang="ja-JP" b="1" dirty="0"/>
                        <a:t>s38584</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489610278</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489580540</a:t>
                      </a:r>
                      <a:endParaRPr kumimoji="1" lang="ja-JP" altLang="en-US" b="1" dirty="0"/>
                    </a:p>
                  </a:txBody>
                  <a:tcPr/>
                </a:tc>
                <a:tc>
                  <a:txBody>
                    <a:bodyPr/>
                    <a:lstStyle/>
                    <a:p>
                      <a:pPr algn="ctr"/>
                      <a:r>
                        <a:rPr kumimoji="1" lang="en-US" altLang="ja-JP" b="1" dirty="0">
                          <a:solidFill>
                            <a:schemeClr val="tx1"/>
                          </a:solidFill>
                        </a:rPr>
                        <a:t>4692</a:t>
                      </a:r>
                      <a:endParaRPr kumimoji="1" lang="ja-JP" altLang="en-US" b="1" dirty="0">
                        <a:solidFill>
                          <a:schemeClr val="tx1"/>
                        </a:solidFill>
                      </a:endParaRPr>
                    </a:p>
                  </a:txBody>
                  <a:tcPr/>
                </a:tc>
                <a:tc>
                  <a:txBody>
                    <a:bodyPr/>
                    <a:lstStyle/>
                    <a:p>
                      <a:pPr algn="ctr"/>
                      <a:r>
                        <a:rPr kumimoji="1" lang="en-US" altLang="ja-JP" b="1" dirty="0">
                          <a:solidFill>
                            <a:schemeClr val="tx1"/>
                          </a:solidFill>
                        </a:rPr>
                        <a:t>1436</a:t>
                      </a:r>
                      <a:endParaRPr kumimoji="1" lang="ja-JP" altLang="en-US" b="1" dirty="0">
                        <a:solidFill>
                          <a:schemeClr val="tx1"/>
                        </a:solidFill>
                      </a:endParaRPr>
                    </a:p>
                  </a:txBody>
                  <a:tcPr/>
                </a:tc>
                <a:tc>
                  <a:txBody>
                    <a:bodyPr/>
                    <a:lstStyle/>
                    <a:p>
                      <a:pPr algn="ctr"/>
                      <a:r>
                        <a:rPr kumimoji="1" lang="en-US" altLang="ja-JP" b="1" dirty="0">
                          <a:solidFill>
                            <a:schemeClr val="tx1"/>
                          </a:solidFill>
                        </a:rPr>
                        <a:t>856</a:t>
                      </a:r>
                      <a:endParaRPr kumimoji="1" lang="ja-JP" altLang="en-US" b="1" dirty="0">
                        <a:solidFill>
                          <a:schemeClr val="tx1"/>
                        </a:solidFill>
                      </a:endParaRPr>
                    </a:p>
                  </a:txBody>
                  <a:tcPr/>
                </a:tc>
                <a:tc>
                  <a:txBody>
                    <a:bodyPr/>
                    <a:lstStyle/>
                    <a:p>
                      <a:pPr algn="ctr"/>
                      <a:r>
                        <a:rPr kumimoji="1" lang="en-US" altLang="ja-JP" b="1" dirty="0">
                          <a:solidFill>
                            <a:schemeClr val="tx1"/>
                          </a:solidFill>
                        </a:rPr>
                        <a:t>378</a:t>
                      </a:r>
                      <a:endParaRPr kumimoji="1" lang="ja-JP" altLang="en-US" b="1" dirty="0">
                        <a:solidFill>
                          <a:schemeClr val="tx1"/>
                        </a:solidFill>
                      </a:endParaRPr>
                    </a:p>
                  </a:txBody>
                  <a:tcPr/>
                </a:tc>
                <a:extLst>
                  <a:ext uri="{0D108BD9-81ED-4DB2-BD59-A6C34878D82A}">
                    <a16:rowId xmlns:a16="http://schemas.microsoft.com/office/drawing/2014/main" val="3500759854"/>
                  </a:ext>
                </a:extLst>
              </a:tr>
              <a:tr h="370840">
                <a:tc>
                  <a:txBody>
                    <a:bodyPr/>
                    <a:lstStyle/>
                    <a:p>
                      <a:pPr algn="ctr"/>
                      <a:r>
                        <a:rPr kumimoji="1" lang="ja-JP" altLang="en-US" b="1" dirty="0"/>
                        <a:t>平均</a:t>
                      </a:r>
                    </a:p>
                  </a:txBody>
                  <a:tcPr/>
                </a:tc>
                <a:tc>
                  <a:txBody>
                    <a:bodyPr/>
                    <a:lstStyle/>
                    <a:p>
                      <a:pPr algn="ctr"/>
                      <a:r>
                        <a:rPr kumimoji="1" lang="en-US" altLang="ja-JP" b="1" dirty="0"/>
                        <a:t>114925776</a:t>
                      </a:r>
                      <a:endParaRPr kumimoji="1" lang="ja-JP" altLang="en-US" b="1" dirty="0"/>
                    </a:p>
                  </a:txBody>
                  <a:tcPr/>
                </a:tc>
                <a:tc>
                  <a:txBody>
                    <a:bodyPr/>
                    <a:lstStyle/>
                    <a:p>
                      <a:pPr algn="ctr"/>
                      <a:r>
                        <a:rPr kumimoji="1" lang="en-US" altLang="ja-JP" b="1" dirty="0"/>
                        <a:t>114916724</a:t>
                      </a:r>
                      <a:endParaRPr kumimoji="1" lang="ja-JP" altLang="en-US" b="1" dirty="0"/>
                    </a:p>
                  </a:txBody>
                  <a:tcPr/>
                </a:tc>
                <a:tc>
                  <a:txBody>
                    <a:bodyPr/>
                    <a:lstStyle/>
                    <a:p>
                      <a:pPr algn="ctr"/>
                      <a:r>
                        <a:rPr kumimoji="1" lang="en-US" altLang="ja-JP" b="1" dirty="0">
                          <a:solidFill>
                            <a:schemeClr val="tx1"/>
                          </a:solidFill>
                        </a:rPr>
                        <a:t>2603</a:t>
                      </a:r>
                      <a:endParaRPr kumimoji="1" lang="ja-JP" altLang="en-US" b="1" dirty="0">
                        <a:solidFill>
                          <a:schemeClr val="tx1"/>
                        </a:solidFill>
                      </a:endParaRPr>
                    </a:p>
                  </a:txBody>
                  <a:tcPr/>
                </a:tc>
                <a:tc>
                  <a:txBody>
                    <a:bodyPr/>
                    <a:lstStyle/>
                    <a:p>
                      <a:pPr algn="ctr"/>
                      <a:r>
                        <a:rPr kumimoji="1" lang="en-US" altLang="ja-JP" b="1" dirty="0">
                          <a:solidFill>
                            <a:schemeClr val="tx1"/>
                          </a:solidFill>
                        </a:rPr>
                        <a:t>851</a:t>
                      </a:r>
                      <a:endParaRPr kumimoji="1" lang="ja-JP" altLang="en-US" b="1" dirty="0">
                        <a:solidFill>
                          <a:schemeClr val="tx1"/>
                        </a:solidFill>
                      </a:endParaRPr>
                    </a:p>
                  </a:txBody>
                  <a:tcPr/>
                </a:tc>
                <a:tc>
                  <a:txBody>
                    <a:bodyPr/>
                    <a:lstStyle/>
                    <a:p>
                      <a:pPr algn="ctr"/>
                      <a:r>
                        <a:rPr kumimoji="1" lang="en-US" altLang="ja-JP" b="1" dirty="0">
                          <a:solidFill>
                            <a:schemeClr val="tx1"/>
                          </a:solidFill>
                        </a:rPr>
                        <a:t>277</a:t>
                      </a:r>
                      <a:endParaRPr kumimoji="1" lang="ja-JP" altLang="en-US" b="1" dirty="0">
                        <a:solidFill>
                          <a:schemeClr val="tx1"/>
                        </a:solidFill>
                      </a:endParaRPr>
                    </a:p>
                  </a:txBody>
                  <a:tcPr/>
                </a:tc>
                <a:tc>
                  <a:txBody>
                    <a:bodyPr/>
                    <a:lstStyle/>
                    <a:p>
                      <a:pPr algn="ctr"/>
                      <a:r>
                        <a:rPr kumimoji="1" lang="en-US" altLang="ja-JP" b="1" dirty="0">
                          <a:solidFill>
                            <a:schemeClr val="tx1"/>
                          </a:solidFill>
                        </a:rPr>
                        <a:t>129</a:t>
                      </a:r>
                      <a:endParaRPr kumimoji="1" lang="ja-JP" altLang="en-US" b="1" dirty="0">
                        <a:solidFill>
                          <a:schemeClr val="tx1"/>
                        </a:solidFill>
                      </a:endParaRPr>
                    </a:p>
                  </a:txBody>
                  <a:tcPr/>
                </a:tc>
                <a:extLst>
                  <a:ext uri="{0D108BD9-81ED-4DB2-BD59-A6C34878D82A}">
                    <a16:rowId xmlns:a16="http://schemas.microsoft.com/office/drawing/2014/main" val="3948551262"/>
                  </a:ext>
                </a:extLst>
              </a:tr>
            </a:tbl>
          </a:graphicData>
        </a:graphic>
      </p:graphicFrame>
    </p:spTree>
    <p:extLst>
      <p:ext uri="{BB962C8B-B14F-4D97-AF65-F5344CB8AC3E}">
        <p14:creationId xmlns:p14="http://schemas.microsoft.com/office/powerpoint/2010/main" val="319168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28DA2-AB88-42FE-A325-1539D9A9EED0}"/>
              </a:ext>
            </a:extLst>
          </p:cNvPr>
          <p:cNvSpPr>
            <a:spLocks noGrp="1"/>
          </p:cNvSpPr>
          <p:nvPr>
            <p:ph type="title"/>
          </p:nvPr>
        </p:nvSpPr>
        <p:spPr/>
        <p:txBody>
          <a:bodyPr>
            <a:normAutofit/>
          </a:bodyPr>
          <a:lstStyle/>
          <a:p>
            <a:r>
              <a:rPr kumimoji="1" lang="ja-JP" altLang="en-US" sz="4000" dirty="0"/>
              <a:t>実験結果</a:t>
            </a:r>
            <a:br>
              <a:rPr kumimoji="1" lang="en-US" altLang="ja-JP" sz="3200" dirty="0"/>
            </a:br>
            <a:r>
              <a:rPr kumimoji="1" lang="en-US" altLang="ja-JP" sz="3200" dirty="0"/>
              <a:t>(</a:t>
            </a:r>
            <a:r>
              <a:rPr kumimoji="1" lang="ja-JP" altLang="en-US" sz="3200" dirty="0"/>
              <a:t>中間観測技術と制御テストポイント</a:t>
            </a:r>
            <a:r>
              <a:rPr lang="ja-JP" altLang="en-US" sz="3200" dirty="0"/>
              <a:t>挿入技術を導入した</a:t>
            </a:r>
            <a:r>
              <a:rPr lang="en-US" altLang="ja-JP" sz="3200" dirty="0"/>
              <a:t>BISD</a:t>
            </a:r>
            <a:r>
              <a:rPr kumimoji="1" lang="en-US" altLang="ja-JP" sz="3200" dirty="0"/>
              <a:t>)</a:t>
            </a:r>
            <a:endParaRPr kumimoji="1" lang="ja-JP" altLang="en-US" sz="3200" dirty="0"/>
          </a:p>
        </p:txBody>
      </p:sp>
      <p:sp>
        <p:nvSpPr>
          <p:cNvPr id="4" name="スライド番号プレースホルダー 3">
            <a:extLst>
              <a:ext uri="{FF2B5EF4-FFF2-40B4-BE49-F238E27FC236}">
                <a16:creationId xmlns:a16="http://schemas.microsoft.com/office/drawing/2014/main" id="{E9E12121-7858-4120-A3C6-EC0D6EA6FF67}"/>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15</a:t>
            </a:fld>
            <a:endParaRPr lang="en-US" dirty="0"/>
          </a:p>
        </p:txBody>
      </p:sp>
      <p:graphicFrame>
        <p:nvGraphicFramePr>
          <p:cNvPr id="6" name="表 4">
            <a:extLst>
              <a:ext uri="{FF2B5EF4-FFF2-40B4-BE49-F238E27FC236}">
                <a16:creationId xmlns:a16="http://schemas.microsoft.com/office/drawing/2014/main" id="{12FB03ED-5292-47B5-BEEB-1CC75842FC2C}"/>
              </a:ext>
            </a:extLst>
          </p:cNvPr>
          <p:cNvGraphicFramePr>
            <a:graphicFrameLocks noGrp="1"/>
          </p:cNvGraphicFramePr>
          <p:nvPr>
            <p:extLst>
              <p:ext uri="{D42A27DB-BD31-4B8C-83A1-F6EECF244321}">
                <p14:modId xmlns:p14="http://schemas.microsoft.com/office/powerpoint/2010/main" val="3752871943"/>
              </p:ext>
            </p:extLst>
          </p:nvPr>
        </p:nvGraphicFramePr>
        <p:xfrm>
          <a:off x="657224" y="2157731"/>
          <a:ext cx="9496872" cy="4348480"/>
        </p:xfrm>
        <a:graphic>
          <a:graphicData uri="http://schemas.openxmlformats.org/drawingml/2006/table">
            <a:tbl>
              <a:tblPr firstRow="1" bandRow="1">
                <a:tableStyleId>{5940675A-B579-460E-94D1-54222C63F5DA}</a:tableStyleId>
              </a:tblPr>
              <a:tblGrid>
                <a:gridCol w="1356696">
                  <a:extLst>
                    <a:ext uri="{9D8B030D-6E8A-4147-A177-3AD203B41FA5}">
                      <a16:colId xmlns:a16="http://schemas.microsoft.com/office/drawing/2014/main" val="1154493840"/>
                    </a:ext>
                  </a:extLst>
                </a:gridCol>
                <a:gridCol w="1356696">
                  <a:extLst>
                    <a:ext uri="{9D8B030D-6E8A-4147-A177-3AD203B41FA5}">
                      <a16:colId xmlns:a16="http://schemas.microsoft.com/office/drawing/2014/main" val="3483319876"/>
                    </a:ext>
                  </a:extLst>
                </a:gridCol>
                <a:gridCol w="1356696">
                  <a:extLst>
                    <a:ext uri="{9D8B030D-6E8A-4147-A177-3AD203B41FA5}">
                      <a16:colId xmlns:a16="http://schemas.microsoft.com/office/drawing/2014/main" val="3237881747"/>
                    </a:ext>
                  </a:extLst>
                </a:gridCol>
                <a:gridCol w="1356696">
                  <a:extLst>
                    <a:ext uri="{9D8B030D-6E8A-4147-A177-3AD203B41FA5}">
                      <a16:colId xmlns:a16="http://schemas.microsoft.com/office/drawing/2014/main" val="920381530"/>
                    </a:ext>
                  </a:extLst>
                </a:gridCol>
                <a:gridCol w="1356696">
                  <a:extLst>
                    <a:ext uri="{9D8B030D-6E8A-4147-A177-3AD203B41FA5}">
                      <a16:colId xmlns:a16="http://schemas.microsoft.com/office/drawing/2014/main" val="4290327682"/>
                    </a:ext>
                  </a:extLst>
                </a:gridCol>
                <a:gridCol w="1356696">
                  <a:extLst>
                    <a:ext uri="{9D8B030D-6E8A-4147-A177-3AD203B41FA5}">
                      <a16:colId xmlns:a16="http://schemas.microsoft.com/office/drawing/2014/main" val="2297138139"/>
                    </a:ext>
                  </a:extLst>
                </a:gridCol>
                <a:gridCol w="1356696">
                  <a:extLst>
                    <a:ext uri="{9D8B030D-6E8A-4147-A177-3AD203B41FA5}">
                      <a16:colId xmlns:a16="http://schemas.microsoft.com/office/drawing/2014/main" val="402724545"/>
                    </a:ext>
                  </a:extLst>
                </a:gridCol>
              </a:tblGrid>
              <a:tr h="370840">
                <a:tc>
                  <a:txBody>
                    <a:bodyPr/>
                    <a:lstStyle/>
                    <a:p>
                      <a:pPr algn="ctr"/>
                      <a:r>
                        <a:rPr kumimoji="1" lang="ja-JP" altLang="en-US" b="1" dirty="0"/>
                        <a:t>回路名</a:t>
                      </a:r>
                    </a:p>
                  </a:txBody>
                  <a:tcPr/>
                </a:tc>
                <a:tc>
                  <a:txBody>
                    <a:bodyPr/>
                    <a:lstStyle/>
                    <a:p>
                      <a:pPr algn="ctr"/>
                      <a:r>
                        <a:rPr kumimoji="1" lang="ja-JP" altLang="en-US" b="1" dirty="0"/>
                        <a:t>対象故障</a:t>
                      </a:r>
                      <a:endParaRPr kumimoji="1" lang="en-US" altLang="ja-JP" b="1" dirty="0"/>
                    </a:p>
                    <a:p>
                      <a:pPr algn="ctr"/>
                      <a:r>
                        <a:rPr kumimoji="1" lang="ja-JP" altLang="en-US" b="1" dirty="0"/>
                        <a:t>ペア数</a:t>
                      </a:r>
                    </a:p>
                  </a:txBody>
                  <a:tcPr/>
                </a:tc>
                <a:tc>
                  <a:txBody>
                    <a:bodyPr/>
                    <a:lstStyle/>
                    <a:p>
                      <a:pPr algn="ctr"/>
                      <a:r>
                        <a:rPr kumimoji="1" lang="ja-JP" altLang="en-US" sz="1800" b="1" dirty="0"/>
                        <a:t>区別可能</a:t>
                      </a:r>
                      <a:endParaRPr kumimoji="1" lang="en-US" altLang="ja-JP" sz="1800" b="1" dirty="0"/>
                    </a:p>
                    <a:p>
                      <a:pPr algn="ctr"/>
                      <a:r>
                        <a:rPr kumimoji="1" lang="ja-JP" altLang="en-US" sz="1800" b="1" dirty="0"/>
                        <a:t>故障ペア数</a:t>
                      </a:r>
                    </a:p>
                  </a:txBody>
                  <a:tcPr/>
                </a:tc>
                <a:tc gridSpan="4">
                  <a:txBody>
                    <a:bodyPr/>
                    <a:lstStyle/>
                    <a:p>
                      <a:pPr algn="ctr"/>
                      <a:r>
                        <a:rPr kumimoji="1" lang="ja-JP" altLang="en-US" b="1" dirty="0"/>
                        <a:t>区別可能故障ペア増加数</a:t>
                      </a:r>
                    </a:p>
                  </a:txBody>
                  <a:tcPr/>
                </a:tc>
                <a:tc hMerge="1">
                  <a:txBody>
                    <a:bodyPr/>
                    <a:lstStyle/>
                    <a:p>
                      <a:pPr algn="ctr"/>
                      <a:endParaRPr kumimoji="1" lang="ja-JP" altLang="en-US" b="1" dirty="0"/>
                    </a:p>
                  </a:txBody>
                  <a:tcPr/>
                </a:tc>
                <a:tc hMerge="1">
                  <a:txBody>
                    <a:bodyPr/>
                    <a:lstStyle/>
                    <a:p>
                      <a:pPr algn="ctr"/>
                      <a:endParaRPr kumimoji="1" lang="ja-JP" altLang="en-US" b="1" dirty="0"/>
                    </a:p>
                  </a:txBody>
                  <a:tcPr/>
                </a:tc>
                <a:tc hMerge="1">
                  <a:txBody>
                    <a:bodyPr/>
                    <a:lstStyle/>
                    <a:p>
                      <a:pPr algn="ctr"/>
                      <a:endParaRPr kumimoji="1" lang="ja-JP" altLang="en-US" b="1" dirty="0"/>
                    </a:p>
                  </a:txBody>
                  <a:tcPr/>
                </a:tc>
                <a:extLst>
                  <a:ext uri="{0D108BD9-81ED-4DB2-BD59-A6C34878D82A}">
                    <a16:rowId xmlns:a16="http://schemas.microsoft.com/office/drawing/2014/main" val="1742135894"/>
                  </a:ext>
                </a:extLst>
              </a:tr>
              <a:tr h="370840">
                <a:tc>
                  <a:txBody>
                    <a:bodyPr/>
                    <a:lstStyle/>
                    <a:p>
                      <a:pPr algn="ctr"/>
                      <a:endParaRPr kumimoji="1" lang="ja-JP" altLang="en-US" b="1" dirty="0"/>
                    </a:p>
                  </a:txBody>
                  <a:tcPr/>
                </a:tc>
                <a:tc gridSpan="2">
                  <a:txBody>
                    <a:bodyPr/>
                    <a:lstStyle/>
                    <a:p>
                      <a:pPr algn="ctr"/>
                      <a:r>
                        <a:rPr kumimoji="1" lang="en-US" altLang="ja-JP" b="1" dirty="0"/>
                        <a:t>cycle1</a:t>
                      </a:r>
                      <a:endParaRPr kumimoji="1" lang="ja-JP" altLang="en-US" b="1" dirty="0"/>
                    </a:p>
                  </a:txBody>
                  <a:tcPr/>
                </a:tc>
                <a:tc hMerge="1">
                  <a:txBody>
                    <a:bodyPr/>
                    <a:lstStyle/>
                    <a:p>
                      <a:pPr algn="ctr"/>
                      <a:r>
                        <a:rPr kumimoji="1" lang="en-US" altLang="ja-JP" b="1" dirty="0"/>
                        <a:t>cycle1</a:t>
                      </a:r>
                      <a:endParaRPr kumimoji="1" lang="ja-JP" altLang="en-US" b="1" dirty="0"/>
                    </a:p>
                  </a:txBody>
                  <a:tcPr/>
                </a:tc>
                <a:tc>
                  <a:txBody>
                    <a:bodyPr/>
                    <a:lstStyle/>
                    <a:p>
                      <a:pPr algn="ctr"/>
                      <a:r>
                        <a:rPr kumimoji="1" lang="en-US" altLang="ja-JP" b="1" dirty="0"/>
                        <a:t>cycle2</a:t>
                      </a:r>
                      <a:endParaRPr kumimoji="1" lang="ja-JP" altLang="en-US" b="1" dirty="0"/>
                    </a:p>
                  </a:txBody>
                  <a:tcPr/>
                </a:tc>
                <a:tc>
                  <a:txBody>
                    <a:bodyPr/>
                    <a:lstStyle/>
                    <a:p>
                      <a:pPr algn="ctr"/>
                      <a:r>
                        <a:rPr kumimoji="1" lang="en-US" altLang="ja-JP" b="1" dirty="0"/>
                        <a:t>cycle3</a:t>
                      </a:r>
                      <a:endParaRPr kumimoji="1" lang="ja-JP" altLang="en-US" b="1" dirty="0"/>
                    </a:p>
                  </a:txBody>
                  <a:tcPr/>
                </a:tc>
                <a:tc>
                  <a:txBody>
                    <a:bodyPr/>
                    <a:lstStyle/>
                    <a:p>
                      <a:pPr algn="ctr"/>
                      <a:r>
                        <a:rPr kumimoji="1" lang="en-US" altLang="ja-JP" b="1" dirty="0"/>
                        <a:t>cycle4</a:t>
                      </a:r>
                      <a:endParaRPr kumimoji="1" lang="ja-JP" altLang="en-US" b="1" dirty="0"/>
                    </a:p>
                  </a:txBody>
                  <a:tcPr/>
                </a:tc>
                <a:tc>
                  <a:txBody>
                    <a:bodyPr/>
                    <a:lstStyle/>
                    <a:p>
                      <a:pPr algn="ctr"/>
                      <a:r>
                        <a:rPr kumimoji="1" lang="en-US" altLang="ja-JP" b="1" dirty="0"/>
                        <a:t>cycle5</a:t>
                      </a:r>
                      <a:endParaRPr kumimoji="1" lang="ja-JP" altLang="en-US" b="1" dirty="0"/>
                    </a:p>
                  </a:txBody>
                  <a:tcPr/>
                </a:tc>
                <a:extLst>
                  <a:ext uri="{0D108BD9-81ED-4DB2-BD59-A6C34878D82A}">
                    <a16:rowId xmlns:a16="http://schemas.microsoft.com/office/drawing/2014/main" val="3972976149"/>
                  </a:ext>
                </a:extLst>
              </a:tr>
              <a:tr h="370840">
                <a:tc>
                  <a:txBody>
                    <a:bodyPr/>
                    <a:lstStyle/>
                    <a:p>
                      <a:pPr algn="ctr"/>
                      <a:r>
                        <a:rPr kumimoji="1" lang="en-US" altLang="ja-JP" b="1" dirty="0"/>
                        <a:t>s382</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66795</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66674</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22</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4</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0</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0</a:t>
                      </a:r>
                      <a:endParaRPr kumimoji="1" lang="ja-JP" altLang="en-US" b="1" dirty="0">
                        <a:solidFill>
                          <a:schemeClr val="tx1"/>
                        </a:solidFill>
                      </a:endParaRPr>
                    </a:p>
                  </a:txBody>
                  <a:tcPr/>
                </a:tc>
                <a:extLst>
                  <a:ext uri="{0D108BD9-81ED-4DB2-BD59-A6C34878D82A}">
                    <a16:rowId xmlns:a16="http://schemas.microsoft.com/office/drawing/2014/main" val="2849226798"/>
                  </a:ext>
                </a:extLst>
              </a:tr>
              <a:tr h="370840">
                <a:tc>
                  <a:txBody>
                    <a:bodyPr/>
                    <a:lstStyle/>
                    <a:p>
                      <a:pPr algn="ctr"/>
                      <a:r>
                        <a:rPr kumimoji="1" lang="en-US" altLang="ja-JP" b="1" dirty="0"/>
                        <a:t>s1423</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1008910</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1008551</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90</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22</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11</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17</a:t>
                      </a:r>
                      <a:endParaRPr kumimoji="1" lang="ja-JP" altLang="en-US" b="1" dirty="0">
                        <a:solidFill>
                          <a:schemeClr val="tx1"/>
                        </a:solidFill>
                      </a:endParaRPr>
                    </a:p>
                  </a:txBody>
                  <a:tcPr/>
                </a:tc>
                <a:extLst>
                  <a:ext uri="{0D108BD9-81ED-4DB2-BD59-A6C34878D82A}">
                    <a16:rowId xmlns:a16="http://schemas.microsoft.com/office/drawing/2014/main" val="2181354499"/>
                  </a:ext>
                </a:extLst>
              </a:tr>
              <a:tr h="370840">
                <a:tc>
                  <a:txBody>
                    <a:bodyPr/>
                    <a:lstStyle/>
                    <a:p>
                      <a:pPr algn="ctr"/>
                      <a:r>
                        <a:rPr kumimoji="1" lang="en-US" altLang="ja-JP" b="1" dirty="0"/>
                        <a:t>s5378</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4591965</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4589619</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1088</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67</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37</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6</a:t>
                      </a:r>
                      <a:endParaRPr kumimoji="1" lang="ja-JP" altLang="en-US" b="1" dirty="0">
                        <a:solidFill>
                          <a:schemeClr val="tx1"/>
                        </a:solidFill>
                      </a:endParaRPr>
                    </a:p>
                  </a:txBody>
                  <a:tcPr/>
                </a:tc>
                <a:extLst>
                  <a:ext uri="{0D108BD9-81ED-4DB2-BD59-A6C34878D82A}">
                    <a16:rowId xmlns:a16="http://schemas.microsoft.com/office/drawing/2014/main" val="2342213997"/>
                  </a:ext>
                </a:extLst>
              </a:tr>
              <a:tr h="370840">
                <a:tc>
                  <a:txBody>
                    <a:bodyPr/>
                    <a:lstStyle/>
                    <a:p>
                      <a:pPr algn="ctr"/>
                      <a:r>
                        <a:rPr kumimoji="1" lang="en-US" altLang="ja-JP" b="1" dirty="0"/>
                        <a:t>s9234</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7751953</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7746587</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3393</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349</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41</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86</a:t>
                      </a:r>
                      <a:endParaRPr kumimoji="1" lang="ja-JP" altLang="en-US" b="1" dirty="0">
                        <a:solidFill>
                          <a:schemeClr val="tx1"/>
                        </a:solidFill>
                      </a:endParaRPr>
                    </a:p>
                  </a:txBody>
                  <a:tcPr/>
                </a:tc>
                <a:extLst>
                  <a:ext uri="{0D108BD9-81ED-4DB2-BD59-A6C34878D82A}">
                    <a16:rowId xmlns:a16="http://schemas.microsoft.com/office/drawing/2014/main" val="968419600"/>
                  </a:ext>
                </a:extLst>
              </a:tr>
              <a:tr h="370840">
                <a:tc>
                  <a:txBody>
                    <a:bodyPr/>
                    <a:lstStyle/>
                    <a:p>
                      <a:pPr algn="ctr"/>
                      <a:r>
                        <a:rPr kumimoji="1" lang="en-US" altLang="ja-JP" b="1" dirty="0"/>
                        <a:t>s13207</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25722378</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25709398</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8817</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536</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533</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303</a:t>
                      </a:r>
                      <a:endParaRPr kumimoji="1" lang="ja-JP" altLang="en-US" b="1" dirty="0">
                        <a:solidFill>
                          <a:schemeClr val="tx1"/>
                        </a:solidFill>
                      </a:endParaRPr>
                    </a:p>
                  </a:txBody>
                  <a:tcPr/>
                </a:tc>
                <a:extLst>
                  <a:ext uri="{0D108BD9-81ED-4DB2-BD59-A6C34878D82A}">
                    <a16:rowId xmlns:a16="http://schemas.microsoft.com/office/drawing/2014/main" val="315578234"/>
                  </a:ext>
                </a:extLst>
              </a:tr>
              <a:tr h="370840">
                <a:tc>
                  <a:txBody>
                    <a:bodyPr/>
                    <a:lstStyle/>
                    <a:p>
                      <a:pPr algn="ctr"/>
                      <a:r>
                        <a:rPr kumimoji="1" lang="en-US" altLang="ja-JP" b="1" dirty="0"/>
                        <a:t>s15850</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34640326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34633253</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3323</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161</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62</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49</a:t>
                      </a:r>
                      <a:endParaRPr kumimoji="1" lang="ja-JP" altLang="en-US" b="1" dirty="0">
                        <a:solidFill>
                          <a:schemeClr val="tx1"/>
                        </a:solidFill>
                      </a:endParaRPr>
                    </a:p>
                  </a:txBody>
                  <a:tcPr/>
                </a:tc>
                <a:extLst>
                  <a:ext uri="{0D108BD9-81ED-4DB2-BD59-A6C34878D82A}">
                    <a16:rowId xmlns:a16="http://schemas.microsoft.com/office/drawing/2014/main" val="2296067967"/>
                  </a:ext>
                </a:extLst>
              </a:tr>
              <a:tr h="370840">
                <a:tc>
                  <a:txBody>
                    <a:bodyPr/>
                    <a:lstStyle/>
                    <a:p>
                      <a:pPr algn="ctr"/>
                      <a:r>
                        <a:rPr kumimoji="1" lang="en-US" altLang="ja-JP" b="1" dirty="0"/>
                        <a:t>s38417</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355151226</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355135099</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7123</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482</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302</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158</a:t>
                      </a:r>
                      <a:endParaRPr kumimoji="1" lang="ja-JP" altLang="en-US" b="1" dirty="0">
                        <a:solidFill>
                          <a:schemeClr val="tx1"/>
                        </a:solidFill>
                      </a:endParaRPr>
                    </a:p>
                  </a:txBody>
                  <a:tcPr/>
                </a:tc>
                <a:extLst>
                  <a:ext uri="{0D108BD9-81ED-4DB2-BD59-A6C34878D82A}">
                    <a16:rowId xmlns:a16="http://schemas.microsoft.com/office/drawing/2014/main" val="1122785544"/>
                  </a:ext>
                </a:extLst>
              </a:tr>
              <a:tr h="370840">
                <a:tc>
                  <a:txBody>
                    <a:bodyPr/>
                    <a:lstStyle/>
                    <a:p>
                      <a:pPr algn="ctr"/>
                      <a:r>
                        <a:rPr kumimoji="1" lang="en-US" altLang="ja-JP" b="1" dirty="0"/>
                        <a:t>s38584</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484460628</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484425642</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9653</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2239</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1287</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1032</a:t>
                      </a:r>
                      <a:endParaRPr kumimoji="1" lang="ja-JP" altLang="en-US" b="1" dirty="0">
                        <a:solidFill>
                          <a:schemeClr val="tx1"/>
                        </a:solidFill>
                      </a:endParaRPr>
                    </a:p>
                  </a:txBody>
                  <a:tcPr/>
                </a:tc>
                <a:extLst>
                  <a:ext uri="{0D108BD9-81ED-4DB2-BD59-A6C34878D82A}">
                    <a16:rowId xmlns:a16="http://schemas.microsoft.com/office/drawing/2014/main" val="3500759854"/>
                  </a:ext>
                </a:extLst>
              </a:tr>
              <a:tr h="370840">
                <a:tc>
                  <a:txBody>
                    <a:bodyPr/>
                    <a:lstStyle/>
                    <a:p>
                      <a:pPr algn="ctr"/>
                      <a:r>
                        <a:rPr kumimoji="1" lang="ja-JP" altLang="en-US" b="1" dirty="0"/>
                        <a:t>平均</a:t>
                      </a:r>
                    </a:p>
                  </a:txBody>
                  <a:tcPr/>
                </a:tc>
                <a:tc>
                  <a:txBody>
                    <a:bodyPr/>
                    <a:lstStyle/>
                    <a:p>
                      <a:pPr algn="ctr"/>
                      <a:r>
                        <a:rPr kumimoji="1" lang="en-US" altLang="ja-JP" sz="1800" b="1" i="0" u="none" strike="noStrike" kern="1200" baseline="0" dirty="0">
                          <a:solidFill>
                            <a:schemeClr val="tx1"/>
                          </a:solidFill>
                          <a:latin typeface="+mn-lt"/>
                          <a:ea typeface="+mn-ea"/>
                          <a:cs typeface="+mn-cs"/>
                        </a:rPr>
                        <a:t>114174273</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114164353</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4189</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483</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284</a:t>
                      </a:r>
                      <a:endParaRPr kumimoji="1" lang="ja-JP" altLang="en-US" b="1" dirty="0">
                        <a:solidFill>
                          <a:schemeClr val="tx1"/>
                        </a:solidFill>
                      </a:endParaRPr>
                    </a:p>
                  </a:txBody>
                  <a:tcPr/>
                </a:tc>
                <a:tc>
                  <a:txBody>
                    <a:bodyPr/>
                    <a:lstStyle/>
                    <a:p>
                      <a:pPr algn="ctr"/>
                      <a:r>
                        <a:rPr kumimoji="1" lang="en-US" altLang="ja-JP" sz="1800" b="1" i="0" u="none" strike="noStrike" kern="1200" baseline="0" dirty="0">
                          <a:solidFill>
                            <a:schemeClr val="tx1"/>
                          </a:solidFill>
                          <a:latin typeface="+mn-lt"/>
                          <a:ea typeface="+mn-ea"/>
                          <a:cs typeface="+mn-cs"/>
                        </a:rPr>
                        <a:t>206</a:t>
                      </a:r>
                      <a:endParaRPr kumimoji="1" lang="ja-JP" altLang="en-US" b="1" dirty="0">
                        <a:solidFill>
                          <a:schemeClr val="tx1"/>
                        </a:solidFill>
                      </a:endParaRPr>
                    </a:p>
                  </a:txBody>
                  <a:tcPr/>
                </a:tc>
                <a:extLst>
                  <a:ext uri="{0D108BD9-81ED-4DB2-BD59-A6C34878D82A}">
                    <a16:rowId xmlns:a16="http://schemas.microsoft.com/office/drawing/2014/main" val="3948551262"/>
                  </a:ext>
                </a:extLst>
              </a:tr>
            </a:tbl>
          </a:graphicData>
        </a:graphic>
      </p:graphicFrame>
    </p:spTree>
    <p:extLst>
      <p:ext uri="{BB962C8B-B14F-4D97-AF65-F5344CB8AC3E}">
        <p14:creationId xmlns:p14="http://schemas.microsoft.com/office/powerpoint/2010/main" val="398529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28DA2-AB88-42FE-A325-1539D9A9EED0}"/>
              </a:ext>
            </a:extLst>
          </p:cNvPr>
          <p:cNvSpPr>
            <a:spLocks noGrp="1"/>
          </p:cNvSpPr>
          <p:nvPr>
            <p:ph type="title"/>
          </p:nvPr>
        </p:nvSpPr>
        <p:spPr/>
        <p:txBody>
          <a:bodyPr>
            <a:normAutofit/>
          </a:bodyPr>
          <a:lstStyle/>
          <a:p>
            <a:r>
              <a:rPr kumimoji="1" lang="ja-JP" altLang="en-US" sz="4000" dirty="0"/>
              <a:t>実験結果</a:t>
            </a:r>
            <a:br>
              <a:rPr kumimoji="1" lang="en-US" altLang="ja-JP" sz="4000" dirty="0"/>
            </a:br>
            <a:r>
              <a:rPr kumimoji="1" lang="en-US" altLang="ja-JP" sz="4000" dirty="0"/>
              <a:t>(</a:t>
            </a:r>
            <a:r>
              <a:rPr kumimoji="1" lang="ja-JP" altLang="en-US" sz="4000" dirty="0"/>
              <a:t>故障診断率</a:t>
            </a:r>
            <a:r>
              <a:rPr kumimoji="1" lang="en-US" altLang="ja-JP" sz="4000" dirty="0"/>
              <a:t>)</a:t>
            </a:r>
            <a:endParaRPr kumimoji="1" lang="ja-JP" altLang="en-US" sz="4000" dirty="0"/>
          </a:p>
        </p:txBody>
      </p:sp>
      <p:pic>
        <p:nvPicPr>
          <p:cNvPr id="5" name="図 4">
            <a:extLst>
              <a:ext uri="{FF2B5EF4-FFF2-40B4-BE49-F238E27FC236}">
                <a16:creationId xmlns:a16="http://schemas.microsoft.com/office/drawing/2014/main" id="{727CBBEC-FF77-4B20-B27A-AABB515F140F}"/>
              </a:ext>
            </a:extLst>
          </p:cNvPr>
          <p:cNvPicPr>
            <a:picLocks noChangeAspect="1"/>
          </p:cNvPicPr>
          <p:nvPr/>
        </p:nvPicPr>
        <p:blipFill>
          <a:blip r:embed="rId3"/>
          <a:stretch>
            <a:fillRect/>
          </a:stretch>
        </p:blipFill>
        <p:spPr>
          <a:xfrm>
            <a:off x="7206069" y="862577"/>
            <a:ext cx="4985931" cy="1008391"/>
          </a:xfrm>
          <a:prstGeom prst="rect">
            <a:avLst/>
          </a:prstGeom>
        </p:spPr>
      </p:pic>
      <p:sp>
        <p:nvSpPr>
          <p:cNvPr id="3" name="テキスト ボックス 2">
            <a:extLst>
              <a:ext uri="{FF2B5EF4-FFF2-40B4-BE49-F238E27FC236}">
                <a16:creationId xmlns:a16="http://schemas.microsoft.com/office/drawing/2014/main" id="{F24456B3-2789-4C67-A981-F3A83CCC691F}"/>
              </a:ext>
            </a:extLst>
          </p:cNvPr>
          <p:cNvSpPr txBox="1"/>
          <p:nvPr/>
        </p:nvSpPr>
        <p:spPr>
          <a:xfrm>
            <a:off x="10079665" y="2154054"/>
            <a:ext cx="2112336" cy="1477328"/>
          </a:xfrm>
          <a:prstGeom prst="rect">
            <a:avLst/>
          </a:prstGeom>
          <a:noFill/>
        </p:spPr>
        <p:txBody>
          <a:bodyPr wrap="square" rtlCol="0">
            <a:spAutoFit/>
          </a:bodyPr>
          <a:lstStyle/>
          <a:p>
            <a:r>
              <a:rPr kumimoji="1" lang="ja-JP" altLang="en-US" dirty="0">
                <a:solidFill>
                  <a:srgbClr val="FF0000"/>
                </a:solidFill>
              </a:rPr>
              <a:t>「マルチサイクル」</a:t>
            </a:r>
            <a:endParaRPr kumimoji="1" lang="en-US" altLang="ja-JP" dirty="0">
              <a:solidFill>
                <a:srgbClr val="FF0000"/>
              </a:solidFill>
            </a:endParaRPr>
          </a:p>
          <a:p>
            <a:r>
              <a:rPr kumimoji="1" lang="ja-JP" altLang="en-US" dirty="0">
                <a:solidFill>
                  <a:srgbClr val="FF0000"/>
                </a:solidFill>
              </a:rPr>
              <a:t>「中間観測技術」</a:t>
            </a:r>
            <a:endParaRPr kumimoji="1" lang="en-US" altLang="ja-JP" dirty="0">
              <a:solidFill>
                <a:srgbClr val="FF0000"/>
              </a:solidFill>
            </a:endParaRPr>
          </a:p>
          <a:p>
            <a:r>
              <a:rPr kumimoji="1" lang="ja-JP" altLang="en-US" dirty="0">
                <a:solidFill>
                  <a:srgbClr val="FF0000"/>
                </a:solidFill>
              </a:rPr>
              <a:t>「</a:t>
            </a:r>
            <a:r>
              <a:rPr kumimoji="1" lang="en-US" altLang="ja-JP" dirty="0">
                <a:solidFill>
                  <a:srgbClr val="FF0000"/>
                </a:solidFill>
              </a:rPr>
              <a:t>CP</a:t>
            </a:r>
            <a:r>
              <a:rPr kumimoji="1" lang="ja-JP" altLang="en-US" dirty="0">
                <a:solidFill>
                  <a:srgbClr val="FF0000"/>
                </a:solidFill>
              </a:rPr>
              <a:t>挿入技術」</a:t>
            </a:r>
            <a:endParaRPr kumimoji="1" lang="en-US" altLang="ja-JP" dirty="0">
              <a:solidFill>
                <a:srgbClr val="FF0000"/>
              </a:solidFill>
            </a:endParaRPr>
          </a:p>
          <a:p>
            <a:r>
              <a:rPr kumimoji="1" lang="ja-JP" altLang="en-US" dirty="0">
                <a:solidFill>
                  <a:srgbClr val="FF0000"/>
                </a:solidFill>
              </a:rPr>
              <a:t>は</a:t>
            </a:r>
            <a:r>
              <a:rPr kumimoji="1" lang="en-US" altLang="ja-JP" dirty="0">
                <a:solidFill>
                  <a:srgbClr val="FF0000"/>
                </a:solidFill>
              </a:rPr>
              <a:t>5</a:t>
            </a:r>
            <a:r>
              <a:rPr kumimoji="1" lang="ja-JP" altLang="en-US" dirty="0">
                <a:solidFill>
                  <a:srgbClr val="FF0000"/>
                </a:solidFill>
              </a:rPr>
              <a:t>サイクル時の</a:t>
            </a:r>
            <a:endParaRPr kumimoji="1" lang="en-US" altLang="ja-JP" dirty="0">
              <a:solidFill>
                <a:srgbClr val="FF0000"/>
              </a:solidFill>
            </a:endParaRPr>
          </a:p>
          <a:p>
            <a:r>
              <a:rPr kumimoji="1" lang="ja-JP" altLang="en-US" dirty="0">
                <a:solidFill>
                  <a:srgbClr val="FF0000"/>
                </a:solidFill>
              </a:rPr>
              <a:t>故障診断率</a:t>
            </a:r>
          </a:p>
        </p:txBody>
      </p:sp>
      <p:sp>
        <p:nvSpPr>
          <p:cNvPr id="6" name="スライド番号プレースホルダー 5">
            <a:extLst>
              <a:ext uri="{FF2B5EF4-FFF2-40B4-BE49-F238E27FC236}">
                <a16:creationId xmlns:a16="http://schemas.microsoft.com/office/drawing/2014/main" id="{F40B3373-DC0E-4F28-B268-9DEAE6DE4B4A}"/>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16</a:t>
            </a:fld>
            <a:endParaRPr lang="en-US" dirty="0"/>
          </a:p>
        </p:txBody>
      </p:sp>
      <p:graphicFrame>
        <p:nvGraphicFramePr>
          <p:cNvPr id="8" name="表 4">
            <a:extLst>
              <a:ext uri="{FF2B5EF4-FFF2-40B4-BE49-F238E27FC236}">
                <a16:creationId xmlns:a16="http://schemas.microsoft.com/office/drawing/2014/main" id="{BCC64E9A-00FD-49B9-8C73-7F056FFA6F15}"/>
              </a:ext>
            </a:extLst>
          </p:cNvPr>
          <p:cNvGraphicFramePr>
            <a:graphicFrameLocks noGrp="1"/>
          </p:cNvGraphicFramePr>
          <p:nvPr>
            <p:extLst>
              <p:ext uri="{D42A27DB-BD31-4B8C-83A1-F6EECF244321}">
                <p14:modId xmlns:p14="http://schemas.microsoft.com/office/powerpoint/2010/main" val="2457061020"/>
              </p:ext>
            </p:extLst>
          </p:nvPr>
        </p:nvGraphicFramePr>
        <p:xfrm>
          <a:off x="657224" y="2154054"/>
          <a:ext cx="9422440" cy="3708400"/>
        </p:xfrm>
        <a:graphic>
          <a:graphicData uri="http://schemas.openxmlformats.org/drawingml/2006/table">
            <a:tbl>
              <a:tblPr firstRow="1" bandRow="1">
                <a:tableStyleId>{5940675A-B579-460E-94D1-54222C63F5DA}</a:tableStyleId>
              </a:tblPr>
              <a:tblGrid>
                <a:gridCol w="1884488">
                  <a:extLst>
                    <a:ext uri="{9D8B030D-6E8A-4147-A177-3AD203B41FA5}">
                      <a16:colId xmlns:a16="http://schemas.microsoft.com/office/drawing/2014/main" val="1154493840"/>
                    </a:ext>
                  </a:extLst>
                </a:gridCol>
                <a:gridCol w="1884488">
                  <a:extLst>
                    <a:ext uri="{9D8B030D-6E8A-4147-A177-3AD203B41FA5}">
                      <a16:colId xmlns:a16="http://schemas.microsoft.com/office/drawing/2014/main" val="3483319876"/>
                    </a:ext>
                  </a:extLst>
                </a:gridCol>
                <a:gridCol w="1884488">
                  <a:extLst>
                    <a:ext uri="{9D8B030D-6E8A-4147-A177-3AD203B41FA5}">
                      <a16:colId xmlns:a16="http://schemas.microsoft.com/office/drawing/2014/main" val="3237881747"/>
                    </a:ext>
                  </a:extLst>
                </a:gridCol>
                <a:gridCol w="1884488">
                  <a:extLst>
                    <a:ext uri="{9D8B030D-6E8A-4147-A177-3AD203B41FA5}">
                      <a16:colId xmlns:a16="http://schemas.microsoft.com/office/drawing/2014/main" val="4280183611"/>
                    </a:ext>
                  </a:extLst>
                </a:gridCol>
                <a:gridCol w="1884488">
                  <a:extLst>
                    <a:ext uri="{9D8B030D-6E8A-4147-A177-3AD203B41FA5}">
                      <a16:colId xmlns:a16="http://schemas.microsoft.com/office/drawing/2014/main" val="580452078"/>
                    </a:ext>
                  </a:extLst>
                </a:gridCol>
              </a:tblGrid>
              <a:tr h="370840">
                <a:tc>
                  <a:txBody>
                    <a:bodyPr/>
                    <a:lstStyle/>
                    <a:p>
                      <a:pPr algn="ctr"/>
                      <a:r>
                        <a:rPr kumimoji="1" lang="ja-JP" altLang="en-US" b="1" dirty="0"/>
                        <a:t>回路名</a:t>
                      </a:r>
                    </a:p>
                  </a:txBody>
                  <a:tcPr/>
                </a:tc>
                <a:tc>
                  <a:txBody>
                    <a:bodyPr/>
                    <a:lstStyle/>
                    <a:p>
                      <a:pPr algn="ctr"/>
                      <a:r>
                        <a:rPr kumimoji="1" lang="ja-JP" altLang="en-US" b="1" dirty="0"/>
                        <a:t>シングルサイクル</a:t>
                      </a:r>
                    </a:p>
                  </a:txBody>
                  <a:tcPr/>
                </a:tc>
                <a:tc>
                  <a:txBody>
                    <a:bodyPr/>
                    <a:lstStyle/>
                    <a:p>
                      <a:pPr algn="ctr"/>
                      <a:r>
                        <a:rPr kumimoji="1" lang="ja-JP" altLang="en-US" b="1" dirty="0"/>
                        <a:t>マルチサイクル</a:t>
                      </a:r>
                    </a:p>
                  </a:txBody>
                  <a:tcPr/>
                </a:tc>
                <a:tc>
                  <a:txBody>
                    <a:bodyPr/>
                    <a:lstStyle/>
                    <a:p>
                      <a:pPr algn="ctr"/>
                      <a:r>
                        <a:rPr kumimoji="1" lang="ja-JP" altLang="en-US" b="1" dirty="0"/>
                        <a:t>中間観測技術</a:t>
                      </a:r>
                    </a:p>
                  </a:txBody>
                  <a:tcPr/>
                </a:tc>
                <a:tc>
                  <a:txBody>
                    <a:bodyPr/>
                    <a:lstStyle/>
                    <a:p>
                      <a:pPr algn="ctr"/>
                      <a:r>
                        <a:rPr kumimoji="1" lang="en-US" altLang="ja-JP" b="1" dirty="0"/>
                        <a:t>CP</a:t>
                      </a:r>
                      <a:r>
                        <a:rPr kumimoji="1" lang="ja-JP" altLang="en-US" b="1" dirty="0"/>
                        <a:t>挿入技術</a:t>
                      </a:r>
                    </a:p>
                  </a:txBody>
                  <a:tcPr/>
                </a:tc>
                <a:extLst>
                  <a:ext uri="{0D108BD9-81ED-4DB2-BD59-A6C34878D82A}">
                    <a16:rowId xmlns:a16="http://schemas.microsoft.com/office/drawing/2014/main" val="3165927851"/>
                  </a:ext>
                </a:extLst>
              </a:tr>
              <a:tr h="370840">
                <a:tc>
                  <a:txBody>
                    <a:bodyPr/>
                    <a:lstStyle/>
                    <a:p>
                      <a:pPr algn="ctr"/>
                      <a:r>
                        <a:rPr kumimoji="1" lang="en-US" altLang="ja-JP" b="1" dirty="0"/>
                        <a:t>s382</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99.820313</a:t>
                      </a:r>
                      <a:endParaRPr kumimoji="1" lang="ja-JP" altLang="en-US" b="1" dirty="0"/>
                    </a:p>
                  </a:txBody>
                  <a:tcPr/>
                </a:tc>
                <a:tc>
                  <a:txBody>
                    <a:bodyPr/>
                    <a:lstStyle/>
                    <a:p>
                      <a:pPr algn="ctr"/>
                      <a:r>
                        <a:rPr kumimoji="1" lang="en-US" altLang="ja-JP" b="1" dirty="0">
                          <a:solidFill>
                            <a:schemeClr val="accent1"/>
                          </a:solidFill>
                        </a:rPr>
                        <a:t>-0.209143</a:t>
                      </a:r>
                      <a:endParaRPr kumimoji="1" lang="ja-JP" altLang="en-US" b="1" dirty="0">
                        <a:solidFill>
                          <a:schemeClr val="accent1"/>
                        </a:solidFill>
                      </a:endParaRPr>
                    </a:p>
                  </a:txBody>
                  <a:tcPr/>
                </a:tc>
                <a:tc>
                  <a:txBody>
                    <a:bodyPr/>
                    <a:lstStyle/>
                    <a:p>
                      <a:pPr algn="ctr"/>
                      <a:r>
                        <a:rPr kumimoji="1" lang="en-US" altLang="ja-JP" b="1" dirty="0">
                          <a:solidFill>
                            <a:srgbClr val="FF0000"/>
                          </a:solidFill>
                        </a:rPr>
                        <a:t>+0.029457</a:t>
                      </a:r>
                      <a:endParaRPr kumimoji="1" lang="ja-JP" altLang="en-US" b="1" dirty="0">
                        <a:solidFill>
                          <a:srgbClr val="FF0000"/>
                        </a:solidFill>
                      </a:endParaRPr>
                    </a:p>
                  </a:txBody>
                  <a:tcPr/>
                </a:tc>
                <a:tc>
                  <a:txBody>
                    <a:bodyPr/>
                    <a:lstStyle/>
                    <a:p>
                      <a:pPr algn="ctr"/>
                      <a:r>
                        <a:rPr kumimoji="1" lang="en-US" altLang="ja-JP" b="1" dirty="0">
                          <a:solidFill>
                            <a:srgbClr val="FF0000"/>
                          </a:solidFill>
                        </a:rPr>
                        <a:t>+0.037461</a:t>
                      </a:r>
                      <a:endParaRPr kumimoji="1" lang="ja-JP" altLang="en-US" b="1" dirty="0">
                        <a:solidFill>
                          <a:srgbClr val="FF0000"/>
                        </a:solidFill>
                      </a:endParaRPr>
                    </a:p>
                  </a:txBody>
                  <a:tcPr/>
                </a:tc>
                <a:extLst>
                  <a:ext uri="{0D108BD9-81ED-4DB2-BD59-A6C34878D82A}">
                    <a16:rowId xmlns:a16="http://schemas.microsoft.com/office/drawing/2014/main" val="2849226798"/>
                  </a:ext>
                </a:extLst>
              </a:tr>
              <a:tr h="370840">
                <a:tc>
                  <a:txBody>
                    <a:bodyPr/>
                    <a:lstStyle/>
                    <a:p>
                      <a:pPr algn="ctr"/>
                      <a:r>
                        <a:rPr kumimoji="1" lang="en-US" altLang="ja-JP" b="1" dirty="0"/>
                        <a:t>s1423</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99.964318</a:t>
                      </a:r>
                      <a:endParaRPr kumimoji="1" lang="ja-JP" altLang="en-US" b="1" dirty="0"/>
                    </a:p>
                  </a:txBody>
                  <a:tcPr/>
                </a:tc>
                <a:tc>
                  <a:txBody>
                    <a:bodyPr/>
                    <a:lstStyle/>
                    <a:p>
                      <a:pPr algn="ctr"/>
                      <a:r>
                        <a:rPr kumimoji="1" lang="en-US" altLang="ja-JP" b="1" dirty="0">
                          <a:solidFill>
                            <a:schemeClr val="accent1"/>
                          </a:solidFill>
                        </a:rPr>
                        <a:t>-0.002676</a:t>
                      </a:r>
                      <a:endParaRPr kumimoji="1" lang="ja-JP" altLang="en-US" b="1" dirty="0">
                        <a:solidFill>
                          <a:schemeClr val="accent1"/>
                        </a:solidFill>
                      </a:endParaRPr>
                    </a:p>
                  </a:txBody>
                  <a:tcPr/>
                </a:tc>
                <a:tc>
                  <a:txBody>
                    <a:bodyPr/>
                    <a:lstStyle/>
                    <a:p>
                      <a:pPr algn="ctr"/>
                      <a:r>
                        <a:rPr kumimoji="1" lang="en-US" altLang="ja-JP" b="1" dirty="0">
                          <a:solidFill>
                            <a:srgbClr val="FF0000"/>
                          </a:solidFill>
                        </a:rPr>
                        <a:t>+0.011200</a:t>
                      </a:r>
                      <a:endParaRPr kumimoji="1" lang="ja-JP" altLang="en-US" b="1" dirty="0">
                        <a:solidFill>
                          <a:srgbClr val="FF0000"/>
                        </a:solidFill>
                      </a:endParaRPr>
                    </a:p>
                  </a:txBody>
                  <a:tcPr/>
                </a:tc>
                <a:tc>
                  <a:txBody>
                    <a:bodyPr/>
                    <a:lstStyle/>
                    <a:p>
                      <a:pPr algn="ctr"/>
                      <a:r>
                        <a:rPr kumimoji="1" lang="en-US" altLang="ja-JP" b="1" dirty="0">
                          <a:solidFill>
                            <a:srgbClr val="FF0000"/>
                          </a:solidFill>
                        </a:rPr>
                        <a:t>+0.139750</a:t>
                      </a:r>
                      <a:endParaRPr kumimoji="1" lang="ja-JP" altLang="en-US" b="1" dirty="0">
                        <a:solidFill>
                          <a:srgbClr val="FF0000"/>
                        </a:solidFill>
                      </a:endParaRPr>
                    </a:p>
                  </a:txBody>
                  <a:tcPr/>
                </a:tc>
                <a:extLst>
                  <a:ext uri="{0D108BD9-81ED-4DB2-BD59-A6C34878D82A}">
                    <a16:rowId xmlns:a16="http://schemas.microsoft.com/office/drawing/2014/main" val="2181354499"/>
                  </a:ext>
                </a:extLst>
              </a:tr>
              <a:tr h="370840">
                <a:tc>
                  <a:txBody>
                    <a:bodyPr/>
                    <a:lstStyle/>
                    <a:p>
                      <a:pPr algn="ctr"/>
                      <a:r>
                        <a:rPr kumimoji="1" lang="en-US" altLang="ja-JP" b="1" dirty="0"/>
                        <a:t>s5378</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99.951020</a:t>
                      </a:r>
                      <a:endParaRPr kumimoji="1" lang="ja-JP" altLang="en-US" b="1" dirty="0"/>
                    </a:p>
                  </a:txBody>
                  <a:tcPr/>
                </a:tc>
                <a:tc>
                  <a:txBody>
                    <a:bodyPr/>
                    <a:lstStyle/>
                    <a:p>
                      <a:pPr algn="ctr"/>
                      <a:r>
                        <a:rPr kumimoji="1" lang="en-US" altLang="ja-JP" b="1" dirty="0">
                          <a:solidFill>
                            <a:schemeClr val="accent1"/>
                          </a:solidFill>
                        </a:rPr>
                        <a:t>-0.729580</a:t>
                      </a:r>
                      <a:endParaRPr kumimoji="1" lang="ja-JP" altLang="en-US" b="1" dirty="0">
                        <a:solidFill>
                          <a:schemeClr val="accent1"/>
                        </a:solidFill>
                      </a:endParaRPr>
                    </a:p>
                  </a:txBody>
                  <a:tcPr/>
                </a:tc>
                <a:tc>
                  <a:txBody>
                    <a:bodyPr/>
                    <a:lstStyle/>
                    <a:p>
                      <a:pPr algn="ctr"/>
                      <a:r>
                        <a:rPr kumimoji="1" lang="en-US" altLang="ja-JP" b="1" dirty="0">
                          <a:solidFill>
                            <a:srgbClr val="FF0000"/>
                          </a:solidFill>
                        </a:rPr>
                        <a:t>+0.013386</a:t>
                      </a:r>
                      <a:endParaRPr kumimoji="1" lang="ja-JP" altLang="en-US" b="1" dirty="0">
                        <a:solidFill>
                          <a:srgbClr val="FF0000"/>
                        </a:solidFill>
                      </a:endParaRPr>
                    </a:p>
                  </a:txBody>
                  <a:tcPr/>
                </a:tc>
                <a:tc>
                  <a:txBody>
                    <a:bodyPr/>
                    <a:lstStyle/>
                    <a:p>
                      <a:pPr algn="ctr"/>
                      <a:r>
                        <a:rPr kumimoji="1" lang="en-US" altLang="ja-JP" b="1" dirty="0">
                          <a:solidFill>
                            <a:srgbClr val="FF0000"/>
                          </a:solidFill>
                        </a:rPr>
                        <a:t>+0.023980</a:t>
                      </a:r>
                      <a:endParaRPr kumimoji="1" lang="ja-JP" altLang="en-US" b="1" dirty="0">
                        <a:solidFill>
                          <a:srgbClr val="FF0000"/>
                        </a:solidFill>
                      </a:endParaRPr>
                    </a:p>
                  </a:txBody>
                  <a:tcPr/>
                </a:tc>
                <a:extLst>
                  <a:ext uri="{0D108BD9-81ED-4DB2-BD59-A6C34878D82A}">
                    <a16:rowId xmlns:a16="http://schemas.microsoft.com/office/drawing/2014/main" val="2342213997"/>
                  </a:ext>
                </a:extLst>
              </a:tr>
              <a:tr h="370840">
                <a:tc>
                  <a:txBody>
                    <a:bodyPr/>
                    <a:lstStyle/>
                    <a:p>
                      <a:pPr algn="ctr"/>
                      <a:r>
                        <a:rPr kumimoji="1" lang="en-US" altLang="ja-JP" b="1" dirty="0"/>
                        <a:t>s9234</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99.931506</a:t>
                      </a:r>
                      <a:endParaRPr kumimoji="1" lang="ja-JP" altLang="en-US" b="1" dirty="0"/>
                    </a:p>
                  </a:txBody>
                  <a:tcPr/>
                </a:tc>
                <a:tc>
                  <a:txBody>
                    <a:bodyPr/>
                    <a:lstStyle/>
                    <a:p>
                      <a:pPr algn="ctr"/>
                      <a:r>
                        <a:rPr kumimoji="1" lang="en-US" altLang="ja-JP" b="1" dirty="0">
                          <a:solidFill>
                            <a:srgbClr val="FF0000"/>
                          </a:solidFill>
                        </a:rPr>
                        <a:t>+0.011574</a:t>
                      </a:r>
                      <a:endParaRPr kumimoji="1" lang="ja-JP" altLang="en-US" b="1" dirty="0">
                        <a:solidFill>
                          <a:srgbClr val="FF0000"/>
                        </a:solidFill>
                      </a:endParaRPr>
                    </a:p>
                  </a:txBody>
                  <a:tcPr/>
                </a:tc>
                <a:tc>
                  <a:txBody>
                    <a:bodyPr/>
                    <a:lstStyle/>
                    <a:p>
                      <a:pPr algn="ctr"/>
                      <a:r>
                        <a:rPr kumimoji="1" lang="en-US" altLang="ja-JP" b="1" dirty="0">
                          <a:solidFill>
                            <a:srgbClr val="FF0000"/>
                          </a:solidFill>
                        </a:rPr>
                        <a:t>+0.045164</a:t>
                      </a:r>
                      <a:endParaRPr kumimoji="1" lang="ja-JP" altLang="en-US" b="1" dirty="0">
                        <a:solidFill>
                          <a:srgbClr val="FF0000"/>
                        </a:solidFill>
                      </a:endParaRPr>
                    </a:p>
                  </a:txBody>
                  <a:tcPr/>
                </a:tc>
                <a:tc>
                  <a:txBody>
                    <a:bodyPr/>
                    <a:lstStyle/>
                    <a:p>
                      <a:pPr algn="ctr"/>
                      <a:r>
                        <a:rPr kumimoji="1" lang="en-US" altLang="ja-JP" b="1" dirty="0">
                          <a:solidFill>
                            <a:srgbClr val="FF0000"/>
                          </a:solidFill>
                        </a:rPr>
                        <a:t>+0.049183</a:t>
                      </a:r>
                      <a:endParaRPr kumimoji="1" lang="ja-JP" altLang="en-US" b="1" dirty="0">
                        <a:solidFill>
                          <a:srgbClr val="FF0000"/>
                        </a:solidFill>
                      </a:endParaRPr>
                    </a:p>
                  </a:txBody>
                  <a:tcPr/>
                </a:tc>
                <a:extLst>
                  <a:ext uri="{0D108BD9-81ED-4DB2-BD59-A6C34878D82A}">
                    <a16:rowId xmlns:a16="http://schemas.microsoft.com/office/drawing/2014/main" val="968419600"/>
                  </a:ext>
                </a:extLst>
              </a:tr>
              <a:tr h="370840">
                <a:tc>
                  <a:txBody>
                    <a:bodyPr/>
                    <a:lstStyle/>
                    <a:p>
                      <a:pPr algn="ctr"/>
                      <a:r>
                        <a:rPr kumimoji="1" lang="en-US" altLang="ja-JP" b="1" dirty="0"/>
                        <a:t>s13207</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99.950514</a:t>
                      </a:r>
                      <a:endParaRPr kumimoji="1" lang="ja-JP" altLang="en-US" b="1" dirty="0"/>
                    </a:p>
                  </a:txBody>
                  <a:tcPr/>
                </a:tc>
                <a:tc>
                  <a:txBody>
                    <a:bodyPr/>
                    <a:lstStyle/>
                    <a:p>
                      <a:pPr algn="ctr"/>
                      <a:r>
                        <a:rPr kumimoji="1" lang="en-US" altLang="ja-JP" b="1" dirty="0">
                          <a:solidFill>
                            <a:schemeClr val="accent1"/>
                          </a:solidFill>
                        </a:rPr>
                        <a:t>-0.306334</a:t>
                      </a:r>
                      <a:endParaRPr kumimoji="1" lang="ja-JP" altLang="en-US" b="1" dirty="0">
                        <a:solidFill>
                          <a:schemeClr val="accent1"/>
                        </a:solidFill>
                      </a:endParaRPr>
                    </a:p>
                  </a:txBody>
                  <a:tcPr/>
                </a:tc>
                <a:tc>
                  <a:txBody>
                    <a:bodyPr/>
                    <a:lstStyle/>
                    <a:p>
                      <a:pPr algn="ctr"/>
                      <a:r>
                        <a:rPr kumimoji="1" lang="en-US" altLang="ja-JP" b="1" dirty="0">
                          <a:solidFill>
                            <a:srgbClr val="FF0000"/>
                          </a:solidFill>
                        </a:rPr>
                        <a:t>+0.029328</a:t>
                      </a:r>
                      <a:endParaRPr kumimoji="1" lang="ja-JP" altLang="en-US" b="1" dirty="0">
                        <a:solidFill>
                          <a:srgbClr val="FF0000"/>
                        </a:solidFill>
                      </a:endParaRPr>
                    </a:p>
                  </a:txBody>
                  <a:tcPr/>
                </a:tc>
                <a:tc>
                  <a:txBody>
                    <a:bodyPr/>
                    <a:lstStyle/>
                    <a:p>
                      <a:pPr algn="ctr"/>
                      <a:r>
                        <a:rPr kumimoji="1" lang="en-US" altLang="ja-JP" b="1" dirty="0">
                          <a:solidFill>
                            <a:srgbClr val="FF0000"/>
                          </a:solidFill>
                        </a:rPr>
                        <a:t>+0.038636</a:t>
                      </a:r>
                      <a:endParaRPr kumimoji="1" lang="ja-JP" altLang="en-US" b="1" dirty="0">
                        <a:solidFill>
                          <a:srgbClr val="FF0000"/>
                        </a:solidFill>
                      </a:endParaRPr>
                    </a:p>
                  </a:txBody>
                  <a:tcPr/>
                </a:tc>
                <a:extLst>
                  <a:ext uri="{0D108BD9-81ED-4DB2-BD59-A6C34878D82A}">
                    <a16:rowId xmlns:a16="http://schemas.microsoft.com/office/drawing/2014/main" val="315578234"/>
                  </a:ext>
                </a:extLst>
              </a:tr>
              <a:tr h="370840">
                <a:tc>
                  <a:txBody>
                    <a:bodyPr/>
                    <a:lstStyle/>
                    <a:p>
                      <a:pPr algn="ctr"/>
                      <a:r>
                        <a:rPr kumimoji="1" lang="en-US" altLang="ja-JP" b="1" dirty="0"/>
                        <a:t>s15850</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99.981612</a:t>
                      </a:r>
                      <a:endParaRPr kumimoji="1" lang="ja-JP" altLang="en-US" b="1" dirty="0"/>
                    </a:p>
                  </a:txBody>
                  <a:tcPr/>
                </a:tc>
                <a:tc>
                  <a:txBody>
                    <a:bodyPr/>
                    <a:lstStyle/>
                    <a:p>
                      <a:pPr algn="ctr"/>
                      <a:r>
                        <a:rPr kumimoji="1" lang="en-US" altLang="ja-JP" b="1" dirty="0">
                          <a:solidFill>
                            <a:schemeClr val="accent1"/>
                          </a:solidFill>
                        </a:rPr>
                        <a:t>-0.012243</a:t>
                      </a:r>
                      <a:endParaRPr kumimoji="1" lang="ja-JP" altLang="en-US" b="1" dirty="0">
                        <a:solidFill>
                          <a:schemeClr val="accent1"/>
                        </a:solidFill>
                      </a:endParaRPr>
                    </a:p>
                  </a:txBody>
                  <a:tcPr/>
                </a:tc>
                <a:tc>
                  <a:txBody>
                    <a:bodyPr/>
                    <a:lstStyle/>
                    <a:p>
                      <a:pPr algn="ctr"/>
                      <a:r>
                        <a:rPr kumimoji="1" lang="en-US" altLang="ja-JP" b="1" dirty="0">
                          <a:solidFill>
                            <a:srgbClr val="FF0000"/>
                          </a:solidFill>
                        </a:rPr>
                        <a:t>+0.006050</a:t>
                      </a:r>
                      <a:endParaRPr kumimoji="1" lang="ja-JP" altLang="en-US" b="1" dirty="0">
                        <a:solidFill>
                          <a:srgbClr val="FF0000"/>
                        </a:solidFill>
                      </a:endParaRPr>
                    </a:p>
                  </a:txBody>
                  <a:tcPr/>
                </a:tc>
                <a:tc>
                  <a:txBody>
                    <a:bodyPr/>
                    <a:lstStyle/>
                    <a:p>
                      <a:pPr algn="ctr"/>
                      <a:r>
                        <a:rPr kumimoji="1" lang="en-US" altLang="ja-JP" b="1" dirty="0">
                          <a:solidFill>
                            <a:srgbClr val="FF0000"/>
                          </a:solidFill>
                        </a:rPr>
                        <a:t>+0.008348</a:t>
                      </a:r>
                      <a:endParaRPr kumimoji="1" lang="ja-JP" altLang="en-US" b="1" dirty="0">
                        <a:solidFill>
                          <a:srgbClr val="FF0000"/>
                        </a:solidFill>
                      </a:endParaRPr>
                    </a:p>
                  </a:txBody>
                  <a:tcPr/>
                </a:tc>
                <a:extLst>
                  <a:ext uri="{0D108BD9-81ED-4DB2-BD59-A6C34878D82A}">
                    <a16:rowId xmlns:a16="http://schemas.microsoft.com/office/drawing/2014/main" val="2296067967"/>
                  </a:ext>
                </a:extLst>
              </a:tr>
              <a:tr h="370840">
                <a:tc>
                  <a:txBody>
                    <a:bodyPr/>
                    <a:lstStyle/>
                    <a:p>
                      <a:pPr algn="ctr"/>
                      <a:r>
                        <a:rPr kumimoji="1" lang="en-US" altLang="ja-JP" b="1" dirty="0"/>
                        <a:t>s38417</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99.995617</a:t>
                      </a:r>
                      <a:endParaRPr kumimoji="1" lang="ja-JP" altLang="en-US" b="1" dirty="0"/>
                    </a:p>
                  </a:txBody>
                  <a:tcPr/>
                </a:tc>
                <a:tc>
                  <a:txBody>
                    <a:bodyPr/>
                    <a:lstStyle/>
                    <a:p>
                      <a:pPr algn="ctr"/>
                      <a:r>
                        <a:rPr kumimoji="1" lang="en-US" altLang="ja-JP" b="1" dirty="0">
                          <a:solidFill>
                            <a:srgbClr val="FF0000"/>
                          </a:solidFill>
                        </a:rPr>
                        <a:t>+0.001802</a:t>
                      </a:r>
                      <a:endParaRPr kumimoji="1" lang="ja-JP" altLang="en-US" b="1" dirty="0">
                        <a:solidFill>
                          <a:srgbClr val="FF0000"/>
                        </a:solidFill>
                      </a:endParaRPr>
                    </a:p>
                  </a:txBody>
                  <a:tcPr/>
                </a:tc>
                <a:tc>
                  <a:txBody>
                    <a:bodyPr/>
                    <a:lstStyle/>
                    <a:p>
                      <a:pPr algn="ctr"/>
                      <a:r>
                        <a:rPr kumimoji="1" lang="en-US" altLang="ja-JP" b="1" dirty="0">
                          <a:solidFill>
                            <a:srgbClr val="FF0000"/>
                          </a:solidFill>
                        </a:rPr>
                        <a:t>+0.002739</a:t>
                      </a:r>
                      <a:endParaRPr kumimoji="1" lang="ja-JP" altLang="en-US" b="1" dirty="0">
                        <a:solidFill>
                          <a:srgbClr val="FF0000"/>
                        </a:solidFill>
                      </a:endParaRPr>
                    </a:p>
                  </a:txBody>
                  <a:tcPr/>
                </a:tc>
                <a:tc>
                  <a:txBody>
                    <a:bodyPr/>
                    <a:lstStyle/>
                    <a:p>
                      <a:pPr algn="ctr"/>
                      <a:r>
                        <a:rPr kumimoji="1" lang="en-US" altLang="ja-JP" b="1" dirty="0">
                          <a:solidFill>
                            <a:srgbClr val="FF0000"/>
                          </a:solidFill>
                        </a:rPr>
                        <a:t>+0.002113</a:t>
                      </a:r>
                      <a:endParaRPr kumimoji="1" lang="ja-JP" altLang="en-US" b="1" dirty="0">
                        <a:solidFill>
                          <a:srgbClr val="FF0000"/>
                        </a:solidFill>
                      </a:endParaRPr>
                    </a:p>
                  </a:txBody>
                  <a:tcPr/>
                </a:tc>
                <a:extLst>
                  <a:ext uri="{0D108BD9-81ED-4DB2-BD59-A6C34878D82A}">
                    <a16:rowId xmlns:a16="http://schemas.microsoft.com/office/drawing/2014/main" val="1122785544"/>
                  </a:ext>
                </a:extLst>
              </a:tr>
              <a:tr h="370840">
                <a:tc>
                  <a:txBody>
                    <a:bodyPr/>
                    <a:lstStyle/>
                    <a:p>
                      <a:pPr algn="ctr"/>
                      <a:r>
                        <a:rPr kumimoji="1" lang="en-US" altLang="ja-JP" b="1" dirty="0"/>
                        <a:t>s38584</a:t>
                      </a:r>
                      <a:endParaRPr kumimoji="1" lang="ja-JP" altLang="en-US" b="1" dirty="0"/>
                    </a:p>
                  </a:txBody>
                  <a:tcPr/>
                </a:tc>
                <a:tc>
                  <a:txBody>
                    <a:bodyPr/>
                    <a:lstStyle/>
                    <a:p>
                      <a:pPr algn="ctr"/>
                      <a:r>
                        <a:rPr kumimoji="1" lang="en-US" altLang="ja-JP" sz="1800" b="1" i="0" u="none" strike="noStrike" kern="1200" baseline="0" dirty="0">
                          <a:solidFill>
                            <a:schemeClr val="tx1"/>
                          </a:solidFill>
                          <a:latin typeface="+mn-lt"/>
                          <a:ea typeface="+mn-ea"/>
                          <a:cs typeface="+mn-cs"/>
                        </a:rPr>
                        <a:t>99.993926</a:t>
                      </a:r>
                      <a:endParaRPr kumimoji="1" lang="ja-JP" altLang="en-US" b="1" dirty="0"/>
                    </a:p>
                  </a:txBody>
                  <a:tcPr/>
                </a:tc>
                <a:tc>
                  <a:txBody>
                    <a:bodyPr/>
                    <a:lstStyle/>
                    <a:p>
                      <a:pPr algn="ctr"/>
                      <a:r>
                        <a:rPr kumimoji="1" lang="en-US" altLang="ja-JP" b="1" dirty="0">
                          <a:solidFill>
                            <a:schemeClr val="accent1"/>
                          </a:solidFill>
                        </a:rPr>
                        <a:t>-0.093501</a:t>
                      </a:r>
                      <a:endParaRPr kumimoji="1" lang="ja-JP" altLang="en-US" b="1" dirty="0">
                        <a:solidFill>
                          <a:schemeClr val="accent1"/>
                        </a:solidFill>
                      </a:endParaRPr>
                    </a:p>
                  </a:txBody>
                  <a:tcPr/>
                </a:tc>
                <a:tc>
                  <a:txBody>
                    <a:bodyPr/>
                    <a:lstStyle/>
                    <a:p>
                      <a:pPr algn="ctr"/>
                      <a:r>
                        <a:rPr kumimoji="1" lang="en-US" altLang="ja-JP" b="1" dirty="0">
                          <a:solidFill>
                            <a:srgbClr val="FF0000"/>
                          </a:solidFill>
                        </a:rPr>
                        <a:t>+0.001504</a:t>
                      </a:r>
                      <a:endParaRPr kumimoji="1" lang="ja-JP" altLang="en-US" b="1" dirty="0">
                        <a:solidFill>
                          <a:srgbClr val="FF0000"/>
                        </a:solidFill>
                      </a:endParaRPr>
                    </a:p>
                  </a:txBody>
                  <a:tcPr/>
                </a:tc>
                <a:tc>
                  <a:txBody>
                    <a:bodyPr/>
                    <a:lstStyle/>
                    <a:p>
                      <a:pPr algn="ctr"/>
                      <a:r>
                        <a:rPr kumimoji="1" lang="en-US" altLang="ja-JP" b="1" dirty="0">
                          <a:solidFill>
                            <a:srgbClr val="FF0000"/>
                          </a:solidFill>
                        </a:rPr>
                        <a:t>+0.001786</a:t>
                      </a:r>
                      <a:endParaRPr kumimoji="1" lang="ja-JP" altLang="en-US" b="1" dirty="0">
                        <a:solidFill>
                          <a:srgbClr val="FF0000"/>
                        </a:solidFill>
                      </a:endParaRPr>
                    </a:p>
                  </a:txBody>
                  <a:tcPr/>
                </a:tc>
                <a:extLst>
                  <a:ext uri="{0D108BD9-81ED-4DB2-BD59-A6C34878D82A}">
                    <a16:rowId xmlns:a16="http://schemas.microsoft.com/office/drawing/2014/main" val="3500759854"/>
                  </a:ext>
                </a:extLst>
              </a:tr>
              <a:tr h="370840">
                <a:tc>
                  <a:txBody>
                    <a:bodyPr/>
                    <a:lstStyle/>
                    <a:p>
                      <a:pPr algn="ctr"/>
                      <a:r>
                        <a:rPr kumimoji="1" lang="ja-JP" altLang="en-US" b="1" dirty="0"/>
                        <a:t>平均</a:t>
                      </a:r>
                    </a:p>
                  </a:txBody>
                  <a:tcPr/>
                </a:tc>
                <a:tc>
                  <a:txBody>
                    <a:bodyPr/>
                    <a:lstStyle/>
                    <a:p>
                      <a:pPr algn="ctr"/>
                      <a:r>
                        <a:rPr kumimoji="1" lang="en-US" altLang="ja-JP" sz="1800" b="1" i="0" u="none" strike="noStrike" kern="1200" baseline="0" dirty="0">
                          <a:solidFill>
                            <a:schemeClr val="tx1"/>
                          </a:solidFill>
                          <a:latin typeface="+mn-lt"/>
                          <a:ea typeface="+mn-ea"/>
                          <a:cs typeface="+mn-cs"/>
                        </a:rPr>
                        <a:t>99.948602</a:t>
                      </a:r>
                      <a:endParaRPr kumimoji="1" lang="ja-JP" altLang="en-US" b="1" dirty="0"/>
                    </a:p>
                  </a:txBody>
                  <a:tcPr/>
                </a:tc>
                <a:tc>
                  <a:txBody>
                    <a:bodyPr/>
                    <a:lstStyle/>
                    <a:p>
                      <a:pPr algn="ctr"/>
                      <a:r>
                        <a:rPr kumimoji="1" lang="en-US" altLang="ja-JP" b="1" dirty="0">
                          <a:solidFill>
                            <a:schemeClr val="accent1"/>
                          </a:solidFill>
                        </a:rPr>
                        <a:t>-0.167512</a:t>
                      </a:r>
                      <a:endParaRPr kumimoji="1" lang="ja-JP" altLang="en-US" b="1" dirty="0">
                        <a:solidFill>
                          <a:schemeClr val="accent1"/>
                        </a:solidFill>
                      </a:endParaRPr>
                    </a:p>
                  </a:txBody>
                  <a:tcPr/>
                </a:tc>
                <a:tc>
                  <a:txBody>
                    <a:bodyPr/>
                    <a:lstStyle/>
                    <a:p>
                      <a:pPr algn="ctr"/>
                      <a:r>
                        <a:rPr kumimoji="1" lang="en-US" altLang="ja-JP" b="1" dirty="0">
                          <a:solidFill>
                            <a:srgbClr val="FF0000"/>
                          </a:solidFill>
                        </a:rPr>
                        <a:t>+0.017354</a:t>
                      </a:r>
                      <a:endParaRPr kumimoji="1" lang="ja-JP" altLang="en-US" b="1" dirty="0">
                        <a:solidFill>
                          <a:srgbClr val="FF0000"/>
                        </a:solidFill>
                      </a:endParaRPr>
                    </a:p>
                  </a:txBody>
                  <a:tcPr/>
                </a:tc>
                <a:tc>
                  <a:txBody>
                    <a:bodyPr/>
                    <a:lstStyle/>
                    <a:p>
                      <a:pPr algn="ctr"/>
                      <a:r>
                        <a:rPr kumimoji="1" lang="en-US" altLang="ja-JP" b="1" dirty="0">
                          <a:solidFill>
                            <a:srgbClr val="FF0000"/>
                          </a:solidFill>
                        </a:rPr>
                        <a:t>+0.021937</a:t>
                      </a:r>
                      <a:endParaRPr kumimoji="1" lang="ja-JP" altLang="en-US" b="1" dirty="0">
                        <a:solidFill>
                          <a:srgbClr val="FF0000"/>
                        </a:solidFill>
                      </a:endParaRPr>
                    </a:p>
                  </a:txBody>
                  <a:tcPr/>
                </a:tc>
                <a:extLst>
                  <a:ext uri="{0D108BD9-81ED-4DB2-BD59-A6C34878D82A}">
                    <a16:rowId xmlns:a16="http://schemas.microsoft.com/office/drawing/2014/main" val="3993623970"/>
                  </a:ext>
                </a:extLst>
              </a:tr>
            </a:tbl>
          </a:graphicData>
        </a:graphic>
      </p:graphicFrame>
    </p:spTree>
    <p:extLst>
      <p:ext uri="{BB962C8B-B14F-4D97-AF65-F5344CB8AC3E}">
        <p14:creationId xmlns:p14="http://schemas.microsoft.com/office/powerpoint/2010/main" val="319436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3D7CF-F742-4D3A-9D6A-B8331A28D241}"/>
              </a:ext>
            </a:extLst>
          </p:cNvPr>
          <p:cNvSpPr>
            <a:spLocks noGrp="1"/>
          </p:cNvSpPr>
          <p:nvPr>
            <p:ph type="title"/>
          </p:nvPr>
        </p:nvSpPr>
        <p:spPr/>
        <p:txBody>
          <a:bodyPr/>
          <a:lstStyle/>
          <a:p>
            <a:r>
              <a:rPr kumimoji="1" lang="ja-JP" altLang="en-US" dirty="0"/>
              <a:t>考察</a:t>
            </a:r>
          </a:p>
        </p:txBody>
      </p:sp>
      <p:sp>
        <p:nvSpPr>
          <p:cNvPr id="7" name="正方形/長方形 6">
            <a:extLst>
              <a:ext uri="{FF2B5EF4-FFF2-40B4-BE49-F238E27FC236}">
                <a16:creationId xmlns:a16="http://schemas.microsoft.com/office/drawing/2014/main" id="{CEA42783-CC23-4557-8A58-11848E014E99}"/>
              </a:ext>
            </a:extLst>
          </p:cNvPr>
          <p:cNvSpPr/>
          <p:nvPr/>
        </p:nvSpPr>
        <p:spPr>
          <a:xfrm>
            <a:off x="657223" y="4568429"/>
            <a:ext cx="2621241" cy="1769838"/>
          </a:xfrm>
          <a:prstGeom prst="rect">
            <a:avLst/>
          </a:prstGeom>
          <a:ln w="571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t>中間観測技術を導入した</a:t>
            </a:r>
            <a:r>
              <a:rPr kumimoji="1" lang="en-US" altLang="ja-JP" b="1" dirty="0"/>
              <a:t>BISD</a:t>
            </a:r>
            <a:endParaRPr kumimoji="1" lang="ja-JP" altLang="en-US" b="1" dirty="0"/>
          </a:p>
        </p:txBody>
      </p:sp>
      <p:sp>
        <p:nvSpPr>
          <p:cNvPr id="8" name="正方形/長方形 7">
            <a:extLst>
              <a:ext uri="{FF2B5EF4-FFF2-40B4-BE49-F238E27FC236}">
                <a16:creationId xmlns:a16="http://schemas.microsoft.com/office/drawing/2014/main" id="{26A3CA47-3977-4372-AE5F-4366A78BE1B7}"/>
              </a:ext>
            </a:extLst>
          </p:cNvPr>
          <p:cNvSpPr/>
          <p:nvPr/>
        </p:nvSpPr>
        <p:spPr>
          <a:xfrm>
            <a:off x="5225143" y="4568429"/>
            <a:ext cx="2621241" cy="1769838"/>
          </a:xfrm>
          <a:prstGeom prst="rect">
            <a:avLst/>
          </a:prstGeom>
          <a:ln w="571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800" b="1" i="0" u="none" strike="noStrike" baseline="0" dirty="0">
                <a:latin typeface="HaranoAjiMincho-Regular-Identity-H"/>
              </a:rPr>
              <a:t>制御テストポイント</a:t>
            </a:r>
            <a:r>
              <a:rPr lang="en-US" altLang="ja-JP" sz="1800" b="1" i="0" u="none" strike="noStrike" baseline="0" dirty="0">
                <a:latin typeface="NimbusRomNo9L-Regu"/>
              </a:rPr>
              <a:t>(CP)</a:t>
            </a:r>
          </a:p>
          <a:p>
            <a:pPr algn="ctr"/>
            <a:r>
              <a:rPr lang="ja-JP" altLang="en-US" sz="1800" b="1" i="0" u="none" strike="noStrike" baseline="0" dirty="0">
                <a:latin typeface="HaranoAjiMincho-Regular-Identity-H"/>
              </a:rPr>
              <a:t>挿入技術と</a:t>
            </a:r>
            <a:endParaRPr lang="en-US" altLang="ja-JP" sz="1800" b="1" i="0" u="none" strike="noStrike" baseline="0" dirty="0">
              <a:latin typeface="HaranoAjiMincho-Regular-Identity-H"/>
            </a:endParaRPr>
          </a:p>
          <a:p>
            <a:pPr algn="ctr"/>
            <a:r>
              <a:rPr lang="ja-JP" altLang="en-US" sz="1800" b="1" i="0" u="none" strike="noStrike" baseline="0" dirty="0">
                <a:latin typeface="HaranoAjiMincho-Regular-Identity-H"/>
              </a:rPr>
              <a:t>中間観測技術を導入した</a:t>
            </a:r>
            <a:r>
              <a:rPr lang="en-US" altLang="ja-JP" sz="1800" b="1" i="0" u="none" strike="noStrike" baseline="0" dirty="0">
                <a:latin typeface="NimbusRomNo9L-Regu"/>
              </a:rPr>
              <a:t>BISD</a:t>
            </a:r>
            <a:endParaRPr kumimoji="1" lang="ja-JP" altLang="en-US" b="1" dirty="0"/>
          </a:p>
        </p:txBody>
      </p:sp>
      <p:sp>
        <p:nvSpPr>
          <p:cNvPr id="9" name="正方形/長方形 8">
            <a:extLst>
              <a:ext uri="{FF2B5EF4-FFF2-40B4-BE49-F238E27FC236}">
                <a16:creationId xmlns:a16="http://schemas.microsoft.com/office/drawing/2014/main" id="{FFD699A5-87B4-4440-9787-11FE85F9B4CC}"/>
              </a:ext>
            </a:extLst>
          </p:cNvPr>
          <p:cNvSpPr/>
          <p:nvPr/>
        </p:nvSpPr>
        <p:spPr>
          <a:xfrm>
            <a:off x="5225143" y="2157731"/>
            <a:ext cx="2621241" cy="1769838"/>
          </a:xfrm>
          <a:prstGeom prst="rect">
            <a:avLst/>
          </a:prstGeom>
          <a:ln w="571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800" b="1" i="0" u="none" strike="noStrike" baseline="0" dirty="0">
                <a:latin typeface="HaranoAjiMincho-Regular-Identity-H"/>
              </a:rPr>
              <a:t>中間観測技術を導入した</a:t>
            </a:r>
            <a:r>
              <a:rPr lang="en-US" altLang="ja-JP" sz="1800" b="1" i="0" u="none" strike="noStrike" baseline="0" dirty="0">
                <a:latin typeface="NimbusRomNo9L-Regu"/>
              </a:rPr>
              <a:t>BISD</a:t>
            </a:r>
            <a:endParaRPr kumimoji="1" lang="ja-JP" altLang="en-US" b="1" dirty="0"/>
          </a:p>
        </p:txBody>
      </p:sp>
      <p:sp>
        <p:nvSpPr>
          <p:cNvPr id="10" name="正方形/長方形 9">
            <a:extLst>
              <a:ext uri="{FF2B5EF4-FFF2-40B4-BE49-F238E27FC236}">
                <a16:creationId xmlns:a16="http://schemas.microsoft.com/office/drawing/2014/main" id="{D5393B18-86DF-4252-AAE1-F5A26708E3DD}"/>
              </a:ext>
            </a:extLst>
          </p:cNvPr>
          <p:cNvSpPr/>
          <p:nvPr/>
        </p:nvSpPr>
        <p:spPr>
          <a:xfrm>
            <a:off x="657224" y="2157731"/>
            <a:ext cx="2621241" cy="1769838"/>
          </a:xfrm>
          <a:prstGeom prst="rect">
            <a:avLst/>
          </a:prstGeom>
          <a:ln w="571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800" b="1" i="0" u="none" strike="noStrike" baseline="0" dirty="0">
                <a:latin typeface="HaranoAjiMincho-Regular-Identity-H"/>
              </a:rPr>
              <a:t>マルチサイクルテストを導入した</a:t>
            </a:r>
            <a:r>
              <a:rPr lang="en-US" altLang="ja-JP" sz="1800" b="1" i="0" u="none" strike="noStrike" baseline="0" dirty="0">
                <a:latin typeface="NimbusRomNo9L-Regu"/>
              </a:rPr>
              <a:t>BISD</a:t>
            </a:r>
            <a:endParaRPr kumimoji="1" lang="ja-JP" altLang="en-US" b="1" dirty="0"/>
          </a:p>
        </p:txBody>
      </p:sp>
      <p:sp>
        <p:nvSpPr>
          <p:cNvPr id="11" name="矢印: 右 10">
            <a:extLst>
              <a:ext uri="{FF2B5EF4-FFF2-40B4-BE49-F238E27FC236}">
                <a16:creationId xmlns:a16="http://schemas.microsoft.com/office/drawing/2014/main" id="{70FEA87D-936B-495C-8740-537C9BB4F041}"/>
              </a:ext>
            </a:extLst>
          </p:cNvPr>
          <p:cNvSpPr/>
          <p:nvPr/>
        </p:nvSpPr>
        <p:spPr>
          <a:xfrm>
            <a:off x="3526932" y="2708458"/>
            <a:ext cx="1471788" cy="66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吹き出し: 角を丸めた四角形 11">
            <a:extLst>
              <a:ext uri="{FF2B5EF4-FFF2-40B4-BE49-F238E27FC236}">
                <a16:creationId xmlns:a16="http://schemas.microsoft.com/office/drawing/2014/main" id="{5D81E371-6219-4BD5-BB63-2186A8A7C791}"/>
              </a:ext>
            </a:extLst>
          </p:cNvPr>
          <p:cNvSpPr/>
          <p:nvPr/>
        </p:nvSpPr>
        <p:spPr>
          <a:xfrm>
            <a:off x="3422467" y="1498665"/>
            <a:ext cx="2412275" cy="917544"/>
          </a:xfrm>
          <a:prstGeom prst="wedgeRoundRectCallout">
            <a:avLst>
              <a:gd name="adj1" fmla="val -32385"/>
              <a:gd name="adj2" fmla="val 115651"/>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u="sng" dirty="0">
                <a:solidFill>
                  <a:srgbClr val="002060"/>
                </a:solidFill>
              </a:rPr>
              <a:t>故障診断率向上</a:t>
            </a:r>
          </a:p>
        </p:txBody>
      </p:sp>
      <p:sp>
        <p:nvSpPr>
          <p:cNvPr id="13" name="矢印: 右 12">
            <a:extLst>
              <a:ext uri="{FF2B5EF4-FFF2-40B4-BE49-F238E27FC236}">
                <a16:creationId xmlns:a16="http://schemas.microsoft.com/office/drawing/2014/main" id="{AA013DC1-6575-4E76-8C25-D124084AD470}"/>
              </a:ext>
            </a:extLst>
          </p:cNvPr>
          <p:cNvSpPr/>
          <p:nvPr/>
        </p:nvSpPr>
        <p:spPr>
          <a:xfrm>
            <a:off x="3526932" y="5137362"/>
            <a:ext cx="1471788" cy="66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角を丸めた四角形 13">
            <a:extLst>
              <a:ext uri="{FF2B5EF4-FFF2-40B4-BE49-F238E27FC236}">
                <a16:creationId xmlns:a16="http://schemas.microsoft.com/office/drawing/2014/main" id="{DFF3B5AB-B8DF-4A5C-9E3A-0194175744BA}"/>
              </a:ext>
            </a:extLst>
          </p:cNvPr>
          <p:cNvSpPr/>
          <p:nvPr/>
        </p:nvSpPr>
        <p:spPr>
          <a:xfrm>
            <a:off x="3422467" y="3927569"/>
            <a:ext cx="3227715" cy="917544"/>
          </a:xfrm>
          <a:prstGeom prst="wedgeRoundRectCallout">
            <a:avLst>
              <a:gd name="adj1" fmla="val -32385"/>
              <a:gd name="adj2" fmla="val 115651"/>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u="sng" dirty="0">
                <a:solidFill>
                  <a:srgbClr val="002060"/>
                </a:solidFill>
              </a:rPr>
              <a:t>故障診断率向上</a:t>
            </a:r>
            <a:r>
              <a:rPr kumimoji="1" lang="en-US" altLang="ja-JP" b="1" u="sng" dirty="0">
                <a:solidFill>
                  <a:srgbClr val="002060"/>
                </a:solidFill>
              </a:rPr>
              <a:t>(</a:t>
            </a:r>
            <a:r>
              <a:rPr kumimoji="1" lang="ja-JP" altLang="en-US" b="1" u="sng" dirty="0">
                <a:solidFill>
                  <a:srgbClr val="002060"/>
                </a:solidFill>
              </a:rPr>
              <a:t>小規模回路</a:t>
            </a:r>
            <a:r>
              <a:rPr kumimoji="1" lang="en-US" altLang="ja-JP" b="1" u="sng" dirty="0">
                <a:solidFill>
                  <a:srgbClr val="002060"/>
                </a:solidFill>
              </a:rPr>
              <a:t>)</a:t>
            </a:r>
            <a:endParaRPr kumimoji="1" lang="ja-JP" altLang="en-US" b="1" u="sng" dirty="0">
              <a:solidFill>
                <a:srgbClr val="002060"/>
              </a:solidFill>
            </a:endParaRPr>
          </a:p>
        </p:txBody>
      </p:sp>
      <p:sp>
        <p:nvSpPr>
          <p:cNvPr id="4" name="スライド番号プレースホルダー 3">
            <a:extLst>
              <a:ext uri="{FF2B5EF4-FFF2-40B4-BE49-F238E27FC236}">
                <a16:creationId xmlns:a16="http://schemas.microsoft.com/office/drawing/2014/main" id="{59EA9D0C-72EB-4991-BF62-36B51B8721A2}"/>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17</a:t>
            </a:fld>
            <a:endParaRPr lang="en-US" dirty="0"/>
          </a:p>
        </p:txBody>
      </p:sp>
      <p:sp>
        <p:nvSpPr>
          <p:cNvPr id="3" name="吹き出し: 円形 2">
            <a:extLst>
              <a:ext uri="{FF2B5EF4-FFF2-40B4-BE49-F238E27FC236}">
                <a16:creationId xmlns:a16="http://schemas.microsoft.com/office/drawing/2014/main" id="{8D9683FD-D779-4DF9-9327-01D1A013C14F}"/>
              </a:ext>
            </a:extLst>
          </p:cNvPr>
          <p:cNvSpPr/>
          <p:nvPr/>
        </p:nvSpPr>
        <p:spPr>
          <a:xfrm>
            <a:off x="8360952" y="1469386"/>
            <a:ext cx="3732027" cy="1759722"/>
          </a:xfrm>
          <a:prstGeom prst="wedgeEllipseCallout">
            <a:avLst>
              <a:gd name="adj1" fmla="val -68126"/>
              <a:gd name="adj2" fmla="val 51065"/>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800" b="0" i="0" u="none" strike="noStrike" baseline="0">
                <a:latin typeface="HaranoAjiMincho-Regular-Identity-H"/>
              </a:rPr>
              <a:t>サイクルの増加に伴い，区別可能ペア増加数が減少し，診断可能ペアが収束</a:t>
            </a:r>
            <a:endParaRPr kumimoji="1" lang="ja-JP" altLang="en-US" dirty="0"/>
          </a:p>
        </p:txBody>
      </p:sp>
    </p:spTree>
    <p:extLst>
      <p:ext uri="{BB962C8B-B14F-4D97-AF65-F5344CB8AC3E}">
        <p14:creationId xmlns:p14="http://schemas.microsoft.com/office/powerpoint/2010/main" val="201160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8088D-BEC3-43E4-8487-1021C4D8989F}"/>
              </a:ext>
            </a:extLst>
          </p:cNvPr>
          <p:cNvSpPr>
            <a:spLocks noGrp="1"/>
          </p:cNvSpPr>
          <p:nvPr>
            <p:ph type="title"/>
          </p:nvPr>
        </p:nvSpPr>
        <p:spPr/>
        <p:txBody>
          <a:bodyPr/>
          <a:lstStyle/>
          <a:p>
            <a:r>
              <a:rPr kumimoji="1" lang="ja-JP" altLang="en-US" dirty="0"/>
              <a:t>まとめ</a:t>
            </a:r>
          </a:p>
        </p:txBody>
      </p:sp>
      <p:sp>
        <p:nvSpPr>
          <p:cNvPr id="5" name="正方形/長方形 4">
            <a:extLst>
              <a:ext uri="{FF2B5EF4-FFF2-40B4-BE49-F238E27FC236}">
                <a16:creationId xmlns:a16="http://schemas.microsoft.com/office/drawing/2014/main" id="{4670CC9F-07F5-40C3-A04A-46A8063308BA}"/>
              </a:ext>
            </a:extLst>
          </p:cNvPr>
          <p:cNvSpPr/>
          <p:nvPr/>
        </p:nvSpPr>
        <p:spPr>
          <a:xfrm>
            <a:off x="657224" y="4273090"/>
            <a:ext cx="2621241" cy="1769838"/>
          </a:xfrm>
          <a:prstGeom prst="rect">
            <a:avLst/>
          </a:prstGeom>
          <a:ln w="571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組込み自己診断</a:t>
            </a:r>
            <a:endParaRPr kumimoji="1" lang="en-US" altLang="ja-JP" sz="2400" b="1" dirty="0"/>
          </a:p>
          <a:p>
            <a:pPr algn="ctr"/>
            <a:r>
              <a:rPr kumimoji="1" lang="en-US" altLang="ja-JP" sz="2400" b="1" dirty="0"/>
              <a:t>BISD</a:t>
            </a:r>
            <a:endParaRPr kumimoji="1" lang="ja-JP" altLang="en-US" sz="2400" b="1" dirty="0"/>
          </a:p>
        </p:txBody>
      </p:sp>
      <p:sp>
        <p:nvSpPr>
          <p:cNvPr id="8" name="楕円 7">
            <a:extLst>
              <a:ext uri="{FF2B5EF4-FFF2-40B4-BE49-F238E27FC236}">
                <a16:creationId xmlns:a16="http://schemas.microsoft.com/office/drawing/2014/main" id="{86FEE15B-389A-4D5D-8246-A2C754AF1B07}"/>
              </a:ext>
            </a:extLst>
          </p:cNvPr>
          <p:cNvSpPr/>
          <p:nvPr/>
        </p:nvSpPr>
        <p:spPr>
          <a:xfrm>
            <a:off x="5899706" y="4509217"/>
            <a:ext cx="1911772" cy="129757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u="sng" dirty="0">
                <a:solidFill>
                  <a:srgbClr val="002060"/>
                </a:solidFill>
              </a:rPr>
              <a:t>診断能力向上</a:t>
            </a:r>
          </a:p>
        </p:txBody>
      </p:sp>
      <p:sp>
        <p:nvSpPr>
          <p:cNvPr id="10" name="スライド番号プレースホルダー 9">
            <a:extLst>
              <a:ext uri="{FF2B5EF4-FFF2-40B4-BE49-F238E27FC236}">
                <a16:creationId xmlns:a16="http://schemas.microsoft.com/office/drawing/2014/main" id="{375B65A5-D40E-4585-8DD9-749B888C3F95}"/>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18</a:t>
            </a:fld>
            <a:endParaRPr lang="en-US" dirty="0"/>
          </a:p>
        </p:txBody>
      </p:sp>
      <p:sp>
        <p:nvSpPr>
          <p:cNvPr id="7" name="矢印: 右 6">
            <a:extLst>
              <a:ext uri="{FF2B5EF4-FFF2-40B4-BE49-F238E27FC236}">
                <a16:creationId xmlns:a16="http://schemas.microsoft.com/office/drawing/2014/main" id="{29B0A0C9-65F2-45A1-B008-3365D0706E4D}"/>
              </a:ext>
            </a:extLst>
          </p:cNvPr>
          <p:cNvSpPr/>
          <p:nvPr/>
        </p:nvSpPr>
        <p:spPr>
          <a:xfrm>
            <a:off x="3278465" y="4703942"/>
            <a:ext cx="2621241" cy="908128"/>
          </a:xfrm>
          <a:prstGeom prst="rightArrow">
            <a:avLst>
              <a:gd name="adj1" fmla="val 67242"/>
              <a:gd name="adj2" fmla="val 62069"/>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1">
                    <a:lumMod val="75000"/>
                  </a:schemeClr>
                </a:solidFill>
              </a:rPr>
              <a:t>マルチサイクルテスト＆中間観測技術</a:t>
            </a:r>
          </a:p>
        </p:txBody>
      </p:sp>
      <p:sp>
        <p:nvSpPr>
          <p:cNvPr id="12" name="矢印: 右 11">
            <a:extLst>
              <a:ext uri="{FF2B5EF4-FFF2-40B4-BE49-F238E27FC236}">
                <a16:creationId xmlns:a16="http://schemas.microsoft.com/office/drawing/2014/main" id="{8738DE74-AE4C-4ED4-A657-75725D7CC0AE}"/>
              </a:ext>
            </a:extLst>
          </p:cNvPr>
          <p:cNvSpPr/>
          <p:nvPr/>
        </p:nvSpPr>
        <p:spPr>
          <a:xfrm>
            <a:off x="7811479" y="4849662"/>
            <a:ext cx="1911771" cy="616689"/>
          </a:xfrm>
          <a:prstGeom prst="rightArrow">
            <a:avLst>
              <a:gd name="adj1" fmla="val 67242"/>
              <a:gd name="adj2" fmla="val 62069"/>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1">
                    <a:lumMod val="75000"/>
                  </a:schemeClr>
                </a:solidFill>
              </a:rPr>
              <a:t>CP</a:t>
            </a:r>
            <a:r>
              <a:rPr kumimoji="1" lang="ja-JP" altLang="en-US" b="1" dirty="0">
                <a:solidFill>
                  <a:schemeClr val="accent1">
                    <a:lumMod val="75000"/>
                  </a:schemeClr>
                </a:solidFill>
              </a:rPr>
              <a:t>挿入技術</a:t>
            </a:r>
          </a:p>
        </p:txBody>
      </p:sp>
      <p:sp>
        <p:nvSpPr>
          <p:cNvPr id="13" name="楕円 12">
            <a:extLst>
              <a:ext uri="{FF2B5EF4-FFF2-40B4-BE49-F238E27FC236}">
                <a16:creationId xmlns:a16="http://schemas.microsoft.com/office/drawing/2014/main" id="{29871C91-6750-4CDE-86D8-9CAAB2EA6F64}"/>
              </a:ext>
            </a:extLst>
          </p:cNvPr>
          <p:cNvSpPr/>
          <p:nvPr/>
        </p:nvSpPr>
        <p:spPr>
          <a:xfrm>
            <a:off x="9723250" y="4514295"/>
            <a:ext cx="1911772" cy="129757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u="sng" dirty="0">
                <a:solidFill>
                  <a:srgbClr val="002060"/>
                </a:solidFill>
              </a:rPr>
              <a:t>診断能力向上</a:t>
            </a:r>
          </a:p>
        </p:txBody>
      </p:sp>
      <p:sp>
        <p:nvSpPr>
          <p:cNvPr id="14" name="正方形/長方形 13">
            <a:extLst>
              <a:ext uri="{FF2B5EF4-FFF2-40B4-BE49-F238E27FC236}">
                <a16:creationId xmlns:a16="http://schemas.microsoft.com/office/drawing/2014/main" id="{E7CBEF86-8F1C-4183-9590-F04424D3386A}"/>
              </a:ext>
            </a:extLst>
          </p:cNvPr>
          <p:cNvSpPr/>
          <p:nvPr/>
        </p:nvSpPr>
        <p:spPr>
          <a:xfrm>
            <a:off x="657224" y="2157731"/>
            <a:ext cx="2621241" cy="1769838"/>
          </a:xfrm>
          <a:prstGeom prst="rect">
            <a:avLst/>
          </a:prstGeom>
          <a:ln w="571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組込み自己診断</a:t>
            </a:r>
            <a:endParaRPr kumimoji="1" lang="en-US" altLang="ja-JP" sz="2400" b="1" dirty="0"/>
          </a:p>
          <a:p>
            <a:pPr algn="ctr"/>
            <a:r>
              <a:rPr kumimoji="1" lang="en-US" altLang="ja-JP" sz="2400" b="1" dirty="0"/>
              <a:t>BISD</a:t>
            </a:r>
            <a:endParaRPr kumimoji="1" lang="ja-JP" altLang="en-US" sz="2400" b="1" dirty="0"/>
          </a:p>
        </p:txBody>
      </p:sp>
      <p:sp>
        <p:nvSpPr>
          <p:cNvPr id="15" name="楕円 14">
            <a:extLst>
              <a:ext uri="{FF2B5EF4-FFF2-40B4-BE49-F238E27FC236}">
                <a16:creationId xmlns:a16="http://schemas.microsoft.com/office/drawing/2014/main" id="{772A5004-BD11-49A0-8468-CB95E3CE1FB8}"/>
              </a:ext>
            </a:extLst>
          </p:cNvPr>
          <p:cNvSpPr/>
          <p:nvPr/>
        </p:nvSpPr>
        <p:spPr>
          <a:xfrm>
            <a:off x="5899706" y="2392630"/>
            <a:ext cx="2621240" cy="129757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u="sng" dirty="0">
                <a:solidFill>
                  <a:srgbClr val="FF0000"/>
                </a:solidFill>
              </a:rPr>
              <a:t>診断能力向上</a:t>
            </a:r>
          </a:p>
        </p:txBody>
      </p:sp>
      <p:sp>
        <p:nvSpPr>
          <p:cNvPr id="16" name="矢印: 右 15">
            <a:extLst>
              <a:ext uri="{FF2B5EF4-FFF2-40B4-BE49-F238E27FC236}">
                <a16:creationId xmlns:a16="http://schemas.microsoft.com/office/drawing/2014/main" id="{8D3DE563-D037-4481-B809-EFFF5CF55A96}"/>
              </a:ext>
            </a:extLst>
          </p:cNvPr>
          <p:cNvSpPr/>
          <p:nvPr/>
        </p:nvSpPr>
        <p:spPr>
          <a:xfrm>
            <a:off x="3278465" y="2734304"/>
            <a:ext cx="2621241" cy="616689"/>
          </a:xfrm>
          <a:prstGeom prst="rightArrow">
            <a:avLst>
              <a:gd name="adj1" fmla="val 67242"/>
              <a:gd name="adj2" fmla="val 62069"/>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1">
                    <a:lumMod val="75000"/>
                  </a:schemeClr>
                </a:solidFill>
              </a:rPr>
              <a:t>マルチサイクルテスト</a:t>
            </a:r>
          </a:p>
        </p:txBody>
      </p:sp>
      <p:sp>
        <p:nvSpPr>
          <p:cNvPr id="18" name="吹き出し: 円形 17">
            <a:extLst>
              <a:ext uri="{FF2B5EF4-FFF2-40B4-BE49-F238E27FC236}">
                <a16:creationId xmlns:a16="http://schemas.microsoft.com/office/drawing/2014/main" id="{DF3350E9-FF82-41D5-92A0-C178889B7847}"/>
              </a:ext>
            </a:extLst>
          </p:cNvPr>
          <p:cNvSpPr/>
          <p:nvPr/>
        </p:nvSpPr>
        <p:spPr>
          <a:xfrm>
            <a:off x="7811478" y="1330955"/>
            <a:ext cx="2781312" cy="997134"/>
          </a:xfrm>
          <a:prstGeom prst="wedgeEllipseCallout">
            <a:avLst>
              <a:gd name="adj1" fmla="val -48238"/>
              <a:gd name="adj2" fmla="val 79845"/>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a:t>特定のサイクル数</a:t>
            </a:r>
            <a:endParaRPr kumimoji="1" lang="en-US" altLang="ja-JP" b="1" dirty="0"/>
          </a:p>
          <a:p>
            <a:pPr algn="ctr"/>
            <a:r>
              <a:rPr kumimoji="1" lang="ja-JP" altLang="en-US" b="1" dirty="0"/>
              <a:t>特定の回路</a:t>
            </a:r>
          </a:p>
        </p:txBody>
      </p:sp>
    </p:spTree>
    <p:extLst>
      <p:ext uri="{BB962C8B-B14F-4D97-AF65-F5344CB8AC3E}">
        <p14:creationId xmlns:p14="http://schemas.microsoft.com/office/powerpoint/2010/main" val="124934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8088D-BEC3-43E4-8487-1021C4D8989F}"/>
              </a:ext>
            </a:extLst>
          </p:cNvPr>
          <p:cNvSpPr>
            <a:spLocks noGrp="1"/>
          </p:cNvSpPr>
          <p:nvPr>
            <p:ph type="title"/>
          </p:nvPr>
        </p:nvSpPr>
        <p:spPr/>
        <p:txBody>
          <a:bodyPr/>
          <a:lstStyle/>
          <a:p>
            <a:r>
              <a:rPr kumimoji="1" lang="ja-JP" altLang="en-US" dirty="0"/>
              <a:t>今後の課題</a:t>
            </a:r>
          </a:p>
        </p:txBody>
      </p:sp>
      <p:sp>
        <p:nvSpPr>
          <p:cNvPr id="3" name="テキスト ボックス 2">
            <a:extLst>
              <a:ext uri="{FF2B5EF4-FFF2-40B4-BE49-F238E27FC236}">
                <a16:creationId xmlns:a16="http://schemas.microsoft.com/office/drawing/2014/main" id="{50A15E40-6D01-44FD-B483-4C1A053037E9}"/>
              </a:ext>
            </a:extLst>
          </p:cNvPr>
          <p:cNvSpPr txBox="1"/>
          <p:nvPr/>
        </p:nvSpPr>
        <p:spPr>
          <a:xfrm>
            <a:off x="657224" y="2157731"/>
            <a:ext cx="10877552" cy="1384995"/>
          </a:xfrm>
          <a:prstGeom prst="rect">
            <a:avLst/>
          </a:prstGeom>
          <a:noFill/>
        </p:spPr>
        <p:txBody>
          <a:bodyPr wrap="square" rtlCol="0">
            <a:spAutoFit/>
          </a:bodyPr>
          <a:lstStyle/>
          <a:p>
            <a:r>
              <a:rPr kumimoji="1" lang="ja-JP" altLang="en-US" sz="2800" dirty="0"/>
              <a:t>故障診断能力の向上に貢献する</a:t>
            </a:r>
            <a:endParaRPr kumimoji="1" lang="en-US" altLang="ja-JP" sz="2800" dirty="0"/>
          </a:p>
          <a:p>
            <a:r>
              <a:rPr kumimoji="1" lang="ja-JP" altLang="en-US" sz="2800" dirty="0"/>
              <a:t>「中間観測技術」と「制御テストポイント</a:t>
            </a:r>
            <a:r>
              <a:rPr kumimoji="1" lang="en-US" altLang="ja-JP" sz="2800" dirty="0"/>
              <a:t>(CP) </a:t>
            </a:r>
            <a:r>
              <a:rPr kumimoji="1" lang="ja-JP" altLang="en-US" sz="2800" dirty="0"/>
              <a:t>挿入技術」の</a:t>
            </a:r>
            <a:endParaRPr kumimoji="1" lang="en-US" altLang="ja-JP" sz="2800" dirty="0"/>
          </a:p>
          <a:p>
            <a:r>
              <a:rPr kumimoji="1" lang="ja-JP" altLang="en-US" sz="2800" dirty="0"/>
              <a:t>二つの技術を考慮した診断容易化技術の提案を行っていく</a:t>
            </a:r>
          </a:p>
        </p:txBody>
      </p:sp>
      <p:sp>
        <p:nvSpPr>
          <p:cNvPr id="5" name="スライド番号プレースホルダー 4">
            <a:extLst>
              <a:ext uri="{FF2B5EF4-FFF2-40B4-BE49-F238E27FC236}">
                <a16:creationId xmlns:a16="http://schemas.microsoft.com/office/drawing/2014/main" id="{7808D8C7-6F8A-4374-B47F-63D2056C1E0B}"/>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79456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B061C6-A57E-4741-A53B-FBA3A827A717}"/>
              </a:ext>
            </a:extLst>
          </p:cNvPr>
          <p:cNvSpPr>
            <a:spLocks noGrp="1"/>
          </p:cNvSpPr>
          <p:nvPr>
            <p:ph type="title"/>
          </p:nvPr>
        </p:nvSpPr>
        <p:spPr/>
        <p:txBody>
          <a:bodyPr/>
          <a:lstStyle/>
          <a:p>
            <a:r>
              <a:rPr kumimoji="1" lang="ja-JP" altLang="en-US" dirty="0"/>
              <a:t>研究背景</a:t>
            </a:r>
          </a:p>
        </p:txBody>
      </p:sp>
      <p:sp>
        <p:nvSpPr>
          <p:cNvPr id="3" name="テキスト ボックス 2">
            <a:extLst>
              <a:ext uri="{FF2B5EF4-FFF2-40B4-BE49-F238E27FC236}">
                <a16:creationId xmlns:a16="http://schemas.microsoft.com/office/drawing/2014/main" id="{FC22AF8F-8C63-4196-81FE-C749B793FE0F}"/>
              </a:ext>
            </a:extLst>
          </p:cNvPr>
          <p:cNvSpPr txBox="1"/>
          <p:nvPr/>
        </p:nvSpPr>
        <p:spPr>
          <a:xfrm>
            <a:off x="657224" y="2818701"/>
            <a:ext cx="5525462" cy="400110"/>
          </a:xfrm>
          <a:prstGeom prst="rect">
            <a:avLst/>
          </a:prstGeom>
          <a:noFill/>
        </p:spPr>
        <p:txBody>
          <a:bodyPr wrap="square" rtlCol="0">
            <a:spAutoFit/>
          </a:bodyPr>
          <a:lstStyle/>
          <a:p>
            <a:r>
              <a:rPr kumimoji="1" lang="ja-JP" altLang="en-US" sz="2000" dirty="0"/>
              <a:t>車載システムの機能安全への要求</a:t>
            </a:r>
            <a:endParaRPr kumimoji="1" lang="en-US" altLang="ja-JP" sz="2000" dirty="0"/>
          </a:p>
        </p:txBody>
      </p:sp>
      <p:sp>
        <p:nvSpPr>
          <p:cNvPr id="4" name="正方形/長方形 3">
            <a:extLst>
              <a:ext uri="{FF2B5EF4-FFF2-40B4-BE49-F238E27FC236}">
                <a16:creationId xmlns:a16="http://schemas.microsoft.com/office/drawing/2014/main" id="{6CF7CBDC-80C8-4AA0-A4BA-026A0D633EA5}"/>
              </a:ext>
            </a:extLst>
          </p:cNvPr>
          <p:cNvSpPr/>
          <p:nvPr/>
        </p:nvSpPr>
        <p:spPr>
          <a:xfrm>
            <a:off x="657224" y="2013358"/>
            <a:ext cx="5525462" cy="8053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800" dirty="0"/>
              <a:t>先進自動運転技術の急速な進展</a:t>
            </a:r>
            <a:endParaRPr kumimoji="1" lang="en-US" altLang="ja-JP" sz="2800" dirty="0"/>
          </a:p>
        </p:txBody>
      </p:sp>
      <p:sp>
        <p:nvSpPr>
          <p:cNvPr id="5" name="矢印: 下 4">
            <a:extLst>
              <a:ext uri="{FF2B5EF4-FFF2-40B4-BE49-F238E27FC236}">
                <a16:creationId xmlns:a16="http://schemas.microsoft.com/office/drawing/2014/main" id="{35F6F152-2541-4896-A32E-6A396763F3BF}"/>
              </a:ext>
            </a:extLst>
          </p:cNvPr>
          <p:cNvSpPr/>
          <p:nvPr/>
        </p:nvSpPr>
        <p:spPr>
          <a:xfrm>
            <a:off x="2902591" y="3305262"/>
            <a:ext cx="494950" cy="3662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C28746C-51A8-48DD-88D0-6DD0CFF9C645}"/>
              </a:ext>
            </a:extLst>
          </p:cNvPr>
          <p:cNvSpPr/>
          <p:nvPr/>
        </p:nvSpPr>
        <p:spPr>
          <a:xfrm>
            <a:off x="657224" y="3932677"/>
            <a:ext cx="5525462" cy="9413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kumimoji="1" lang="ja-JP" altLang="en-US" sz="2400" dirty="0"/>
              <a:t>車載コンピュータの信頼性確保が不可欠</a:t>
            </a:r>
            <a:endParaRPr kumimoji="1" lang="en-US" altLang="ja-JP" sz="2400" dirty="0"/>
          </a:p>
        </p:txBody>
      </p:sp>
      <p:sp>
        <p:nvSpPr>
          <p:cNvPr id="7" name="楕円 6">
            <a:extLst>
              <a:ext uri="{FF2B5EF4-FFF2-40B4-BE49-F238E27FC236}">
                <a16:creationId xmlns:a16="http://schemas.microsoft.com/office/drawing/2014/main" id="{8B5F413A-8954-4E40-A018-7125954A9DFE}"/>
              </a:ext>
            </a:extLst>
          </p:cNvPr>
          <p:cNvSpPr/>
          <p:nvPr/>
        </p:nvSpPr>
        <p:spPr>
          <a:xfrm>
            <a:off x="1203819" y="5260641"/>
            <a:ext cx="3892493" cy="9413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800" dirty="0"/>
              <a:t>信頼性確保のための技術</a:t>
            </a:r>
            <a:endParaRPr kumimoji="1" lang="en-US" altLang="ja-JP" sz="1800" dirty="0"/>
          </a:p>
        </p:txBody>
      </p:sp>
      <p:sp>
        <p:nvSpPr>
          <p:cNvPr id="8" name="正方形/長方形 7">
            <a:extLst>
              <a:ext uri="{FF2B5EF4-FFF2-40B4-BE49-F238E27FC236}">
                <a16:creationId xmlns:a16="http://schemas.microsoft.com/office/drawing/2014/main" id="{A71DB985-D39D-4CA2-ADBF-67341FBF7F13}"/>
              </a:ext>
            </a:extLst>
          </p:cNvPr>
          <p:cNvSpPr/>
          <p:nvPr/>
        </p:nvSpPr>
        <p:spPr>
          <a:xfrm>
            <a:off x="6361286" y="5747657"/>
            <a:ext cx="4336005" cy="11103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4000" b="1" u="sng" dirty="0">
                <a:solidFill>
                  <a:srgbClr val="00B0F0"/>
                </a:solidFill>
              </a:rPr>
              <a:t>組込み自己診断</a:t>
            </a:r>
            <a:endParaRPr kumimoji="1" lang="en-US" altLang="ja-JP" sz="4000" b="1" u="sng" dirty="0">
              <a:solidFill>
                <a:srgbClr val="00B0F0"/>
              </a:solidFill>
            </a:endParaRPr>
          </a:p>
          <a:p>
            <a:r>
              <a:rPr kumimoji="1" lang="ja-JP" altLang="en-US" sz="2800" dirty="0">
                <a:solidFill>
                  <a:schemeClr val="tx1"/>
                </a:solidFill>
              </a:rPr>
              <a:t>故障の箇所や種類を特定</a:t>
            </a:r>
          </a:p>
        </p:txBody>
      </p:sp>
      <p:sp>
        <p:nvSpPr>
          <p:cNvPr id="9" name="矢印: 右 8">
            <a:extLst>
              <a:ext uri="{FF2B5EF4-FFF2-40B4-BE49-F238E27FC236}">
                <a16:creationId xmlns:a16="http://schemas.microsoft.com/office/drawing/2014/main" id="{91706A75-97F5-414B-97CE-A6346D5FB602}"/>
              </a:ext>
            </a:extLst>
          </p:cNvPr>
          <p:cNvSpPr/>
          <p:nvPr/>
        </p:nvSpPr>
        <p:spPr>
          <a:xfrm>
            <a:off x="5712823" y="5422151"/>
            <a:ext cx="469863" cy="618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10">
            <a:extLst>
              <a:ext uri="{FF2B5EF4-FFF2-40B4-BE49-F238E27FC236}">
                <a16:creationId xmlns:a16="http://schemas.microsoft.com/office/drawing/2014/main" id="{14B1DB79-E8B1-46C3-8F69-1BBA0DD0140B}"/>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2</a:t>
            </a:fld>
            <a:endParaRPr lang="en-US" dirty="0"/>
          </a:p>
        </p:txBody>
      </p:sp>
      <p:sp>
        <p:nvSpPr>
          <p:cNvPr id="12" name="正方形/長方形 11">
            <a:extLst>
              <a:ext uri="{FF2B5EF4-FFF2-40B4-BE49-F238E27FC236}">
                <a16:creationId xmlns:a16="http://schemas.microsoft.com/office/drawing/2014/main" id="{42081DC7-6D50-4288-ADE0-703263B3EEBE}"/>
              </a:ext>
            </a:extLst>
          </p:cNvPr>
          <p:cNvSpPr/>
          <p:nvPr/>
        </p:nvSpPr>
        <p:spPr>
          <a:xfrm>
            <a:off x="6361285" y="4637313"/>
            <a:ext cx="4336005" cy="111034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4000" b="1" u="sng" dirty="0">
                <a:solidFill>
                  <a:srgbClr val="00B0F0"/>
                </a:solidFill>
              </a:rPr>
              <a:t>組込み自己テスト</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故障の有無を検出</a:t>
            </a:r>
          </a:p>
        </p:txBody>
      </p:sp>
    </p:spTree>
    <p:extLst>
      <p:ext uri="{BB962C8B-B14F-4D97-AF65-F5344CB8AC3E}">
        <p14:creationId xmlns:p14="http://schemas.microsoft.com/office/powerpoint/2010/main" val="3071092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3A99EC1-ED2D-412E-9EA0-350DD9546917}"/>
              </a:ext>
            </a:extLst>
          </p:cNvPr>
          <p:cNvSpPr txBox="1"/>
          <p:nvPr/>
        </p:nvSpPr>
        <p:spPr>
          <a:xfrm>
            <a:off x="0" y="2875002"/>
            <a:ext cx="12192000" cy="830997"/>
          </a:xfrm>
          <a:prstGeom prst="rect">
            <a:avLst/>
          </a:prstGeom>
          <a:noFill/>
        </p:spPr>
        <p:txBody>
          <a:bodyPr wrap="square" rtlCol="0">
            <a:spAutoFit/>
          </a:bodyPr>
          <a:lstStyle/>
          <a:p>
            <a:pPr algn="ctr"/>
            <a:r>
              <a:rPr kumimoji="1" lang="ja-JP" altLang="en-US" sz="4800" dirty="0"/>
              <a:t>ご清聴ありがとうございました</a:t>
            </a:r>
          </a:p>
        </p:txBody>
      </p:sp>
      <p:sp>
        <p:nvSpPr>
          <p:cNvPr id="4" name="スライド番号プレースホルダー 3">
            <a:extLst>
              <a:ext uri="{FF2B5EF4-FFF2-40B4-BE49-F238E27FC236}">
                <a16:creationId xmlns:a16="http://schemas.microsoft.com/office/drawing/2014/main" id="{DD6D6422-ED0A-43CB-B450-50816CCE2653}"/>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68809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375AF-24FB-4455-AFDF-2A0FA21CBA61}"/>
              </a:ext>
            </a:extLst>
          </p:cNvPr>
          <p:cNvSpPr>
            <a:spLocks noGrp="1"/>
          </p:cNvSpPr>
          <p:nvPr>
            <p:ph type="title"/>
          </p:nvPr>
        </p:nvSpPr>
        <p:spPr/>
        <p:txBody>
          <a:bodyPr/>
          <a:lstStyle/>
          <a:p>
            <a:r>
              <a:rPr kumimoji="1" lang="ja-JP" altLang="en-US" dirty="0"/>
              <a:t>研究目的</a:t>
            </a:r>
          </a:p>
        </p:txBody>
      </p:sp>
      <p:sp>
        <p:nvSpPr>
          <p:cNvPr id="3" name="テキスト ボックス 2">
            <a:extLst>
              <a:ext uri="{FF2B5EF4-FFF2-40B4-BE49-F238E27FC236}">
                <a16:creationId xmlns:a16="http://schemas.microsoft.com/office/drawing/2014/main" id="{EF888953-09B2-4D5B-B4C6-164F0B746945}"/>
              </a:ext>
            </a:extLst>
          </p:cNvPr>
          <p:cNvSpPr txBox="1"/>
          <p:nvPr/>
        </p:nvSpPr>
        <p:spPr>
          <a:xfrm>
            <a:off x="657224" y="2157731"/>
            <a:ext cx="10772775" cy="954107"/>
          </a:xfrm>
          <a:prstGeom prst="rect">
            <a:avLst/>
          </a:prstGeom>
          <a:noFill/>
        </p:spPr>
        <p:txBody>
          <a:bodyPr wrap="square" rtlCol="0">
            <a:spAutoFit/>
          </a:bodyPr>
          <a:lstStyle/>
          <a:p>
            <a:r>
              <a:rPr kumimoji="1" lang="ja-JP" altLang="en-US" sz="2800" dirty="0"/>
              <a:t>組込み自己診断</a:t>
            </a:r>
            <a:r>
              <a:rPr kumimoji="1" lang="en-US" altLang="ja-JP" sz="2800" dirty="0"/>
              <a:t>(BISD)</a:t>
            </a:r>
            <a:r>
              <a:rPr kumimoji="1" lang="ja-JP" altLang="en-US" sz="2800" dirty="0"/>
              <a:t>において，故障検出能力強化手法の導入による，</a:t>
            </a:r>
            <a:endParaRPr kumimoji="1" lang="en-US" altLang="ja-JP" sz="2800" dirty="0"/>
          </a:p>
          <a:p>
            <a:r>
              <a:rPr kumimoji="1" lang="ja-JP" altLang="en-US" sz="2800" dirty="0"/>
              <a:t>故障診断能力への影響を評価する</a:t>
            </a:r>
            <a:endParaRPr kumimoji="1" lang="en-US" altLang="ja-JP" sz="2800" dirty="0"/>
          </a:p>
        </p:txBody>
      </p:sp>
      <p:sp>
        <p:nvSpPr>
          <p:cNvPr id="10" name="スライド番号プレースホルダー 9">
            <a:extLst>
              <a:ext uri="{FF2B5EF4-FFF2-40B4-BE49-F238E27FC236}">
                <a16:creationId xmlns:a16="http://schemas.microsoft.com/office/drawing/2014/main" id="{145D641E-1241-4EEC-BF96-2C06A375A83F}"/>
              </a:ext>
            </a:extLst>
          </p:cNvPr>
          <p:cNvSpPr>
            <a:spLocks noGrp="1"/>
          </p:cNvSpPr>
          <p:nvPr>
            <p:ph type="sldNum" sz="quarter" idx="12"/>
          </p:nvPr>
        </p:nvSpPr>
        <p:spPr>
          <a:xfrm>
            <a:off x="8763926" y="5876412"/>
            <a:ext cx="2926080" cy="981587"/>
          </a:xfrm>
        </p:spPr>
        <p:txBody>
          <a:bodyPr/>
          <a:lstStyle/>
          <a:p>
            <a:fld id="{4FAB73BC-B049-4115-A692-8D63A059BFB8}" type="slidenum">
              <a:rPr lang="en-US" smtClean="0"/>
              <a:t>3</a:t>
            </a:fld>
            <a:endParaRPr lang="en-US" dirty="0"/>
          </a:p>
        </p:txBody>
      </p:sp>
      <p:sp>
        <p:nvSpPr>
          <p:cNvPr id="11" name="正方形/長方形 10">
            <a:extLst>
              <a:ext uri="{FF2B5EF4-FFF2-40B4-BE49-F238E27FC236}">
                <a16:creationId xmlns:a16="http://schemas.microsoft.com/office/drawing/2014/main" id="{C67CDA69-2D4F-4279-954D-D264234838AC}"/>
              </a:ext>
            </a:extLst>
          </p:cNvPr>
          <p:cNvSpPr/>
          <p:nvPr/>
        </p:nvSpPr>
        <p:spPr>
          <a:xfrm>
            <a:off x="1678502" y="3427125"/>
            <a:ext cx="3078760" cy="1409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組み込み自己診断</a:t>
            </a:r>
            <a:endParaRPr kumimoji="1" lang="en-US" altLang="ja-JP" sz="2000" dirty="0"/>
          </a:p>
          <a:p>
            <a:pPr algn="ctr"/>
            <a:r>
              <a:rPr kumimoji="1" lang="en-US" altLang="ja-JP" sz="2000" dirty="0"/>
              <a:t>(Built-In Self Diagnosis)</a:t>
            </a:r>
            <a:endParaRPr kumimoji="1" lang="ja-JP" altLang="en-US" sz="2000" dirty="0"/>
          </a:p>
        </p:txBody>
      </p:sp>
      <p:sp>
        <p:nvSpPr>
          <p:cNvPr id="9" name="十字形 8">
            <a:extLst>
              <a:ext uri="{FF2B5EF4-FFF2-40B4-BE49-F238E27FC236}">
                <a16:creationId xmlns:a16="http://schemas.microsoft.com/office/drawing/2014/main" id="{A60F5C5E-5AAA-494A-AF50-B282F332959E}"/>
              </a:ext>
            </a:extLst>
          </p:cNvPr>
          <p:cNvSpPr/>
          <p:nvPr/>
        </p:nvSpPr>
        <p:spPr>
          <a:xfrm>
            <a:off x="2956956" y="4962011"/>
            <a:ext cx="605642" cy="581891"/>
          </a:xfrm>
          <a:prstGeom prst="plus">
            <a:avLst>
              <a:gd name="adj" fmla="val 40493"/>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9107AE25-E20D-4EAC-AD30-9D45AC2B172A}"/>
              </a:ext>
            </a:extLst>
          </p:cNvPr>
          <p:cNvSpPr/>
          <p:nvPr/>
        </p:nvSpPr>
        <p:spPr>
          <a:xfrm>
            <a:off x="1678502" y="5669439"/>
            <a:ext cx="3078760" cy="1159206"/>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故障検出能力</a:t>
            </a:r>
            <a:endParaRPr kumimoji="1" lang="en-US" altLang="ja-JP" sz="2400" b="1" dirty="0"/>
          </a:p>
          <a:p>
            <a:pPr algn="ctr"/>
            <a:r>
              <a:rPr kumimoji="1" lang="ja-JP" altLang="en-US" sz="2400" b="1" dirty="0"/>
              <a:t>強化手法</a:t>
            </a:r>
          </a:p>
        </p:txBody>
      </p:sp>
      <p:sp>
        <p:nvSpPr>
          <p:cNvPr id="14" name="右中かっこ 13">
            <a:extLst>
              <a:ext uri="{FF2B5EF4-FFF2-40B4-BE49-F238E27FC236}">
                <a16:creationId xmlns:a16="http://schemas.microsoft.com/office/drawing/2014/main" id="{79AA2F5C-582A-4323-B915-6A79D14175A2}"/>
              </a:ext>
            </a:extLst>
          </p:cNvPr>
          <p:cNvSpPr/>
          <p:nvPr/>
        </p:nvSpPr>
        <p:spPr>
          <a:xfrm>
            <a:off x="4940135" y="3287590"/>
            <a:ext cx="890649" cy="3541055"/>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4F7F5C09-DF0C-4FBD-AE1C-F44706E4B37F}"/>
              </a:ext>
            </a:extLst>
          </p:cNvPr>
          <p:cNvSpPr/>
          <p:nvPr/>
        </p:nvSpPr>
        <p:spPr>
          <a:xfrm>
            <a:off x="5830784" y="4252709"/>
            <a:ext cx="4572000" cy="16218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1">
                    <a:lumMod val="75000"/>
                  </a:schemeClr>
                </a:solidFill>
              </a:rPr>
              <a:t>故障診断能力評価</a:t>
            </a:r>
          </a:p>
        </p:txBody>
      </p:sp>
    </p:spTree>
    <p:extLst>
      <p:ext uri="{BB962C8B-B14F-4D97-AF65-F5344CB8AC3E}">
        <p14:creationId xmlns:p14="http://schemas.microsoft.com/office/powerpoint/2010/main" val="107172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9DF52-2657-4484-921D-CABCD18E2AD2}"/>
              </a:ext>
            </a:extLst>
          </p:cNvPr>
          <p:cNvSpPr>
            <a:spLocks noGrp="1"/>
          </p:cNvSpPr>
          <p:nvPr>
            <p:ph type="title"/>
          </p:nvPr>
        </p:nvSpPr>
        <p:spPr/>
        <p:txBody>
          <a:bodyPr/>
          <a:lstStyle/>
          <a:p>
            <a:r>
              <a:rPr kumimoji="1" lang="ja-JP" altLang="en-US" sz="5400" dirty="0"/>
              <a:t>組み込み自己診断</a:t>
            </a:r>
            <a:r>
              <a:rPr kumimoji="1" lang="en-US" altLang="ja-JP" sz="5400" dirty="0"/>
              <a:t>(</a:t>
            </a:r>
            <a:r>
              <a:rPr kumimoji="1" lang="en-US" altLang="ja-JP" sz="5400" b="1" dirty="0"/>
              <a:t>BISD</a:t>
            </a:r>
            <a:r>
              <a:rPr kumimoji="1" lang="en-US" altLang="ja-JP" sz="5400" dirty="0"/>
              <a:t>)</a:t>
            </a:r>
            <a:r>
              <a:rPr kumimoji="1" lang="ja-JP" altLang="en-US" sz="5400" dirty="0"/>
              <a:t>機構</a:t>
            </a:r>
            <a:endParaRPr kumimoji="1" lang="ja-JP" altLang="en-US" dirty="0"/>
          </a:p>
        </p:txBody>
      </p:sp>
      <p:sp>
        <p:nvSpPr>
          <p:cNvPr id="3" name="正方形/長方形 2">
            <a:extLst>
              <a:ext uri="{FF2B5EF4-FFF2-40B4-BE49-F238E27FC236}">
                <a16:creationId xmlns:a16="http://schemas.microsoft.com/office/drawing/2014/main" id="{6ECAF98F-0750-48E9-B0A0-766EADAFC710}"/>
              </a:ext>
            </a:extLst>
          </p:cNvPr>
          <p:cNvSpPr/>
          <p:nvPr/>
        </p:nvSpPr>
        <p:spPr>
          <a:xfrm>
            <a:off x="330708" y="1955321"/>
            <a:ext cx="11425805" cy="3800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4827DB17-D8B5-4DC2-82C6-B23EE08A2FA1}"/>
              </a:ext>
            </a:extLst>
          </p:cNvPr>
          <p:cNvSpPr/>
          <p:nvPr/>
        </p:nvSpPr>
        <p:spPr>
          <a:xfrm>
            <a:off x="657224" y="2157730"/>
            <a:ext cx="1322575" cy="1426129"/>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疑似</a:t>
            </a:r>
            <a:endParaRPr kumimoji="1" lang="en-US" altLang="ja-JP" dirty="0"/>
          </a:p>
          <a:p>
            <a:pPr algn="ctr"/>
            <a:r>
              <a:rPr kumimoji="1" lang="ja-JP" altLang="en-US" dirty="0"/>
              <a:t>ランダム</a:t>
            </a:r>
            <a:endParaRPr kumimoji="1" lang="en-US" altLang="ja-JP" dirty="0"/>
          </a:p>
          <a:p>
            <a:pPr algn="ctr"/>
            <a:r>
              <a:rPr kumimoji="1" lang="ja-JP" altLang="en-US" dirty="0"/>
              <a:t>パターン</a:t>
            </a:r>
            <a:endParaRPr kumimoji="1" lang="en-US" altLang="ja-JP" dirty="0"/>
          </a:p>
          <a:p>
            <a:pPr algn="ctr"/>
            <a:r>
              <a:rPr kumimoji="1" lang="ja-JP" altLang="en-US" dirty="0"/>
              <a:t>発生回路</a:t>
            </a:r>
          </a:p>
        </p:txBody>
      </p:sp>
      <p:sp>
        <p:nvSpPr>
          <p:cNvPr id="5" name="正方形/長方形 4">
            <a:extLst>
              <a:ext uri="{FF2B5EF4-FFF2-40B4-BE49-F238E27FC236}">
                <a16:creationId xmlns:a16="http://schemas.microsoft.com/office/drawing/2014/main" id="{1A43A82E-86DE-43FC-8C37-B31E13B62310}"/>
              </a:ext>
            </a:extLst>
          </p:cNvPr>
          <p:cNvSpPr/>
          <p:nvPr/>
        </p:nvSpPr>
        <p:spPr>
          <a:xfrm>
            <a:off x="2399250" y="2157730"/>
            <a:ext cx="1736521" cy="1426128"/>
          </a:xfrm>
          <a:prstGeom prst="rect">
            <a:avLst/>
          </a:prstGeom>
          <a:ln w="571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被診断回路</a:t>
            </a:r>
          </a:p>
        </p:txBody>
      </p:sp>
      <p:sp>
        <p:nvSpPr>
          <p:cNvPr id="6" name="フローチャート: 定義済み処理 5">
            <a:extLst>
              <a:ext uri="{FF2B5EF4-FFF2-40B4-BE49-F238E27FC236}">
                <a16:creationId xmlns:a16="http://schemas.microsoft.com/office/drawing/2014/main" id="{042CE8DF-03CD-4B86-A4BE-CDC45A2FD76A}"/>
              </a:ext>
            </a:extLst>
          </p:cNvPr>
          <p:cNvSpPr/>
          <p:nvPr/>
        </p:nvSpPr>
        <p:spPr>
          <a:xfrm>
            <a:off x="4555222" y="2157730"/>
            <a:ext cx="1291905" cy="1426128"/>
          </a:xfrm>
          <a:prstGeom prst="flowChartPredefinedProcess">
            <a:avLst/>
          </a:prstGeom>
          <a:ln w="57150">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パス</a:t>
            </a:r>
            <a:r>
              <a:rPr kumimoji="1" lang="en-US" altLang="ja-JP" dirty="0"/>
              <a:t>/</a:t>
            </a:r>
            <a:r>
              <a:rPr kumimoji="1" lang="ja-JP" altLang="en-US" dirty="0"/>
              <a:t>フェイル情報</a:t>
            </a:r>
            <a:endParaRPr kumimoji="1" lang="en-US" altLang="ja-JP" dirty="0"/>
          </a:p>
        </p:txBody>
      </p:sp>
      <p:sp>
        <p:nvSpPr>
          <p:cNvPr id="7" name="四角形: 角を丸くする 6">
            <a:extLst>
              <a:ext uri="{FF2B5EF4-FFF2-40B4-BE49-F238E27FC236}">
                <a16:creationId xmlns:a16="http://schemas.microsoft.com/office/drawing/2014/main" id="{A1A01B45-A151-4930-9C95-452C67DF6B87}"/>
              </a:ext>
            </a:extLst>
          </p:cNvPr>
          <p:cNvSpPr/>
          <p:nvPr/>
        </p:nvSpPr>
        <p:spPr>
          <a:xfrm>
            <a:off x="6266578" y="2157730"/>
            <a:ext cx="1510176" cy="1426128"/>
          </a:xfrm>
          <a:prstGeom prst="roundRect">
            <a:avLst/>
          </a:prstGeom>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診断用署名解析回路</a:t>
            </a:r>
          </a:p>
        </p:txBody>
      </p:sp>
      <p:sp>
        <p:nvSpPr>
          <p:cNvPr id="8" name="正方形/長方形 7">
            <a:extLst>
              <a:ext uri="{FF2B5EF4-FFF2-40B4-BE49-F238E27FC236}">
                <a16:creationId xmlns:a16="http://schemas.microsoft.com/office/drawing/2014/main" id="{3D8B65F7-ABA4-48E3-8C62-CEA46A2CA9F6}"/>
              </a:ext>
            </a:extLst>
          </p:cNvPr>
          <p:cNvSpPr/>
          <p:nvPr/>
        </p:nvSpPr>
        <p:spPr>
          <a:xfrm>
            <a:off x="657224" y="4700271"/>
            <a:ext cx="7119530" cy="651520"/>
          </a:xfrm>
          <a:prstGeom prst="rect">
            <a:avLst/>
          </a:prstGeom>
          <a:ln w="57150">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被疑故障署名を格納するメモリ</a:t>
            </a:r>
          </a:p>
        </p:txBody>
      </p:sp>
      <p:sp>
        <p:nvSpPr>
          <p:cNvPr id="9" name="フローチャート: 論理積ゲート 8">
            <a:extLst>
              <a:ext uri="{FF2B5EF4-FFF2-40B4-BE49-F238E27FC236}">
                <a16:creationId xmlns:a16="http://schemas.microsoft.com/office/drawing/2014/main" id="{D1D17026-813E-48C3-B268-0FF41716C4C4}"/>
              </a:ext>
            </a:extLst>
          </p:cNvPr>
          <p:cNvSpPr/>
          <p:nvPr/>
        </p:nvSpPr>
        <p:spPr>
          <a:xfrm>
            <a:off x="8800051" y="2157730"/>
            <a:ext cx="864066" cy="3194061"/>
          </a:xfrm>
          <a:prstGeom prst="flowChartDelay">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比較回路</a:t>
            </a:r>
          </a:p>
        </p:txBody>
      </p:sp>
      <p:sp>
        <p:nvSpPr>
          <p:cNvPr id="10" name="矢印: 右 9">
            <a:extLst>
              <a:ext uri="{FF2B5EF4-FFF2-40B4-BE49-F238E27FC236}">
                <a16:creationId xmlns:a16="http://schemas.microsoft.com/office/drawing/2014/main" id="{72F1D0A6-BEFF-41F8-ADFB-BB4E941ED6A6}"/>
              </a:ext>
            </a:extLst>
          </p:cNvPr>
          <p:cNvSpPr/>
          <p:nvPr/>
        </p:nvSpPr>
        <p:spPr>
          <a:xfrm>
            <a:off x="7919286" y="2770126"/>
            <a:ext cx="738232" cy="20133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D60C687-69C7-41A8-9D9D-52551013A256}"/>
              </a:ext>
            </a:extLst>
          </p:cNvPr>
          <p:cNvSpPr/>
          <p:nvPr/>
        </p:nvSpPr>
        <p:spPr>
          <a:xfrm>
            <a:off x="7919286" y="4925363"/>
            <a:ext cx="738232" cy="20133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3D295FDA-236C-4FF2-9488-63C115E845D2}"/>
              </a:ext>
            </a:extLst>
          </p:cNvPr>
          <p:cNvSpPr/>
          <p:nvPr/>
        </p:nvSpPr>
        <p:spPr>
          <a:xfrm>
            <a:off x="9664117" y="3654092"/>
            <a:ext cx="738232" cy="20133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D0C6DF6-117D-41BB-BBEE-D2277CA4D953}"/>
              </a:ext>
            </a:extLst>
          </p:cNvPr>
          <p:cNvSpPr txBox="1"/>
          <p:nvPr/>
        </p:nvSpPr>
        <p:spPr>
          <a:xfrm>
            <a:off x="10393960" y="3581977"/>
            <a:ext cx="1124125" cy="369332"/>
          </a:xfrm>
          <a:prstGeom prst="rect">
            <a:avLst/>
          </a:prstGeom>
          <a:noFill/>
        </p:spPr>
        <p:txBody>
          <a:bodyPr wrap="square" rtlCol="0">
            <a:spAutoFit/>
          </a:bodyPr>
          <a:lstStyle/>
          <a:p>
            <a:r>
              <a:rPr kumimoji="1" lang="ja-JP" altLang="en-US" dirty="0"/>
              <a:t>故障箇所</a:t>
            </a:r>
          </a:p>
        </p:txBody>
      </p:sp>
      <p:sp>
        <p:nvSpPr>
          <p:cNvPr id="14" name="テキスト ボックス 13">
            <a:extLst>
              <a:ext uri="{FF2B5EF4-FFF2-40B4-BE49-F238E27FC236}">
                <a16:creationId xmlns:a16="http://schemas.microsoft.com/office/drawing/2014/main" id="{C80321FC-D385-418E-A6EF-F3B8CD5D94BE}"/>
              </a:ext>
            </a:extLst>
          </p:cNvPr>
          <p:cNvSpPr txBox="1"/>
          <p:nvPr/>
        </p:nvSpPr>
        <p:spPr>
          <a:xfrm>
            <a:off x="7776754" y="2157730"/>
            <a:ext cx="1006598" cy="646331"/>
          </a:xfrm>
          <a:prstGeom prst="rect">
            <a:avLst/>
          </a:prstGeom>
          <a:noFill/>
        </p:spPr>
        <p:txBody>
          <a:bodyPr wrap="square" rtlCol="0">
            <a:spAutoFit/>
          </a:bodyPr>
          <a:lstStyle/>
          <a:p>
            <a:r>
              <a:rPr kumimoji="1" lang="ja-JP" altLang="en-US" dirty="0"/>
              <a:t>診断用署名</a:t>
            </a:r>
          </a:p>
        </p:txBody>
      </p:sp>
      <p:sp>
        <p:nvSpPr>
          <p:cNvPr id="15" name="テキスト ボックス 14">
            <a:extLst>
              <a:ext uri="{FF2B5EF4-FFF2-40B4-BE49-F238E27FC236}">
                <a16:creationId xmlns:a16="http://schemas.microsoft.com/office/drawing/2014/main" id="{24664742-2216-40D4-B63C-C2823081E59B}"/>
              </a:ext>
            </a:extLst>
          </p:cNvPr>
          <p:cNvSpPr txBox="1"/>
          <p:nvPr/>
        </p:nvSpPr>
        <p:spPr>
          <a:xfrm>
            <a:off x="7795011" y="4279032"/>
            <a:ext cx="1006598" cy="584775"/>
          </a:xfrm>
          <a:prstGeom prst="rect">
            <a:avLst/>
          </a:prstGeom>
          <a:noFill/>
        </p:spPr>
        <p:txBody>
          <a:bodyPr wrap="square" rtlCol="0">
            <a:spAutoFit/>
          </a:bodyPr>
          <a:lstStyle/>
          <a:p>
            <a:r>
              <a:rPr kumimoji="1" lang="ja-JP" altLang="en-US" sz="1600" dirty="0"/>
              <a:t>被疑故障</a:t>
            </a:r>
            <a:endParaRPr kumimoji="1" lang="en-US" altLang="ja-JP" sz="1600" dirty="0"/>
          </a:p>
          <a:p>
            <a:r>
              <a:rPr kumimoji="1" lang="ja-JP" altLang="en-US" sz="1600" dirty="0"/>
              <a:t>署名</a:t>
            </a:r>
          </a:p>
        </p:txBody>
      </p:sp>
      <p:sp>
        <p:nvSpPr>
          <p:cNvPr id="16" name="正方形/長方形 15">
            <a:extLst>
              <a:ext uri="{FF2B5EF4-FFF2-40B4-BE49-F238E27FC236}">
                <a16:creationId xmlns:a16="http://schemas.microsoft.com/office/drawing/2014/main" id="{B2A4DB94-9205-4C25-BDC5-E25C44DBC628}"/>
              </a:ext>
            </a:extLst>
          </p:cNvPr>
          <p:cNvSpPr/>
          <p:nvPr/>
        </p:nvSpPr>
        <p:spPr>
          <a:xfrm>
            <a:off x="1216613" y="5987980"/>
            <a:ext cx="3000376" cy="651520"/>
          </a:xfrm>
          <a:prstGeom prst="rect">
            <a:avLst/>
          </a:prstGeom>
          <a:ln w="57150">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故障シミュレーション</a:t>
            </a:r>
          </a:p>
        </p:txBody>
      </p:sp>
      <p:cxnSp>
        <p:nvCxnSpPr>
          <p:cNvPr id="17" name="コネクタ: カギ線 16">
            <a:extLst>
              <a:ext uri="{FF2B5EF4-FFF2-40B4-BE49-F238E27FC236}">
                <a16:creationId xmlns:a16="http://schemas.microsoft.com/office/drawing/2014/main" id="{2AD28C8B-0250-4050-A1EF-B650F52EB116}"/>
              </a:ext>
            </a:extLst>
          </p:cNvPr>
          <p:cNvCxnSpPr>
            <a:cxnSpLocks/>
            <a:stCxn id="16" idx="1"/>
          </p:cNvCxnSpPr>
          <p:nvPr/>
        </p:nvCxnSpPr>
        <p:spPr>
          <a:xfrm rot="10800000">
            <a:off x="192947" y="5026032"/>
            <a:ext cx="1023666" cy="128770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39862AF-46E9-40B3-AD74-E609DED79D51}"/>
              </a:ext>
            </a:extLst>
          </p:cNvPr>
          <p:cNvCxnSpPr>
            <a:cxnSpLocks/>
          </p:cNvCxnSpPr>
          <p:nvPr/>
        </p:nvCxnSpPr>
        <p:spPr>
          <a:xfrm>
            <a:off x="192947" y="5026032"/>
            <a:ext cx="46427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03F7122-5893-497E-89B5-650AE5E41D39}"/>
              </a:ext>
            </a:extLst>
          </p:cNvPr>
          <p:cNvCxnSpPr>
            <a:stCxn id="6" idx="3"/>
          </p:cNvCxnSpPr>
          <p:nvPr/>
        </p:nvCxnSpPr>
        <p:spPr>
          <a:xfrm>
            <a:off x="5847127" y="2870794"/>
            <a:ext cx="41945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8F19195-4166-4B3F-9727-D694555B319F}"/>
              </a:ext>
            </a:extLst>
          </p:cNvPr>
          <p:cNvCxnSpPr/>
          <p:nvPr/>
        </p:nvCxnSpPr>
        <p:spPr>
          <a:xfrm>
            <a:off x="1979799" y="2432807"/>
            <a:ext cx="4194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00973013-9780-4CF2-829A-BCCDD37F8A45}"/>
              </a:ext>
            </a:extLst>
          </p:cNvPr>
          <p:cNvCxnSpPr/>
          <p:nvPr/>
        </p:nvCxnSpPr>
        <p:spPr>
          <a:xfrm>
            <a:off x="1979799" y="2652319"/>
            <a:ext cx="4194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CD6E2EB-6692-457A-9A06-2E3B92FEAB4B}"/>
              </a:ext>
            </a:extLst>
          </p:cNvPr>
          <p:cNvCxnSpPr/>
          <p:nvPr/>
        </p:nvCxnSpPr>
        <p:spPr>
          <a:xfrm>
            <a:off x="1979799" y="2855414"/>
            <a:ext cx="4194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4A7C9C9-6E7E-466F-889D-61B3D06D25A5}"/>
              </a:ext>
            </a:extLst>
          </p:cNvPr>
          <p:cNvCxnSpPr/>
          <p:nvPr/>
        </p:nvCxnSpPr>
        <p:spPr>
          <a:xfrm>
            <a:off x="1979799" y="3054991"/>
            <a:ext cx="4194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C91DDE7-20EC-49C1-98FC-B1A440598E5E}"/>
              </a:ext>
            </a:extLst>
          </p:cNvPr>
          <p:cNvCxnSpPr/>
          <p:nvPr/>
        </p:nvCxnSpPr>
        <p:spPr>
          <a:xfrm>
            <a:off x="1979799" y="3264715"/>
            <a:ext cx="4194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F8F6E438-1FFA-4FBD-BAA6-5C3DFE30B8D3}"/>
              </a:ext>
            </a:extLst>
          </p:cNvPr>
          <p:cNvCxnSpPr/>
          <p:nvPr/>
        </p:nvCxnSpPr>
        <p:spPr>
          <a:xfrm>
            <a:off x="4135771" y="2432807"/>
            <a:ext cx="4194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124FE98-120B-4B2F-9FF9-54D7A045FA2C}"/>
              </a:ext>
            </a:extLst>
          </p:cNvPr>
          <p:cNvCxnSpPr/>
          <p:nvPr/>
        </p:nvCxnSpPr>
        <p:spPr>
          <a:xfrm>
            <a:off x="4135771" y="2652319"/>
            <a:ext cx="4194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FDC0CE27-36D6-4239-BD5D-FBB23EEBEE3D}"/>
              </a:ext>
            </a:extLst>
          </p:cNvPr>
          <p:cNvCxnSpPr/>
          <p:nvPr/>
        </p:nvCxnSpPr>
        <p:spPr>
          <a:xfrm>
            <a:off x="4135771" y="2855414"/>
            <a:ext cx="4194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E775A6B-9BB1-4189-B968-D132C6D398DB}"/>
              </a:ext>
            </a:extLst>
          </p:cNvPr>
          <p:cNvCxnSpPr/>
          <p:nvPr/>
        </p:nvCxnSpPr>
        <p:spPr>
          <a:xfrm>
            <a:off x="4135771" y="3054991"/>
            <a:ext cx="4194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D40AFA3-02AE-4F8C-9B58-A478C32C962C}"/>
              </a:ext>
            </a:extLst>
          </p:cNvPr>
          <p:cNvCxnSpPr/>
          <p:nvPr/>
        </p:nvCxnSpPr>
        <p:spPr>
          <a:xfrm>
            <a:off x="4135771" y="3264715"/>
            <a:ext cx="4194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スライド番号プレースホルダー 30">
            <a:extLst>
              <a:ext uri="{FF2B5EF4-FFF2-40B4-BE49-F238E27FC236}">
                <a16:creationId xmlns:a16="http://schemas.microsoft.com/office/drawing/2014/main" id="{5D94008F-73A5-4DEF-A16E-E8CF76850422}"/>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4</a:t>
            </a:fld>
            <a:endParaRPr lang="en-US" dirty="0"/>
          </a:p>
        </p:txBody>
      </p:sp>
      <p:sp>
        <p:nvSpPr>
          <p:cNvPr id="30" name="テキスト ボックス 29">
            <a:extLst>
              <a:ext uri="{FF2B5EF4-FFF2-40B4-BE49-F238E27FC236}">
                <a16:creationId xmlns:a16="http://schemas.microsoft.com/office/drawing/2014/main" id="{D69451A5-52DE-4864-A35F-3FB6E6588CE6}"/>
              </a:ext>
            </a:extLst>
          </p:cNvPr>
          <p:cNvSpPr txBox="1"/>
          <p:nvPr/>
        </p:nvSpPr>
        <p:spPr>
          <a:xfrm>
            <a:off x="4909208" y="6175240"/>
            <a:ext cx="5771606" cy="307777"/>
          </a:xfrm>
          <a:prstGeom prst="rect">
            <a:avLst/>
          </a:prstGeom>
          <a:noFill/>
        </p:spPr>
        <p:txBody>
          <a:bodyPr wrap="square" rtlCol="0">
            <a:spAutoFit/>
          </a:bodyPr>
          <a:lstStyle/>
          <a:p>
            <a:r>
              <a:rPr kumimoji="1" lang="ja-JP" altLang="en-US" sz="1400" dirty="0"/>
              <a:t>参考文献</a:t>
            </a:r>
            <a:r>
              <a:rPr kumimoji="1" lang="en-US" altLang="ja-JP" sz="1400" dirty="0"/>
              <a:t>:”BISD :</a:t>
            </a:r>
            <a:r>
              <a:rPr kumimoji="1" lang="ja-JP" altLang="en-US" sz="1400" dirty="0"/>
              <a:t> </a:t>
            </a:r>
            <a:r>
              <a:rPr kumimoji="1" lang="en-US" altLang="ja-JP" sz="1400" dirty="0"/>
              <a:t>Scan-Based Built-In Self-Diagnosis”</a:t>
            </a:r>
            <a:endParaRPr kumimoji="1" lang="ja-JP" altLang="en-US" sz="1400" dirty="0"/>
          </a:p>
        </p:txBody>
      </p:sp>
    </p:spTree>
    <p:extLst>
      <p:ext uri="{BB962C8B-B14F-4D97-AF65-F5344CB8AC3E}">
        <p14:creationId xmlns:p14="http://schemas.microsoft.com/office/powerpoint/2010/main" val="134674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2EBE40-896B-44D5-AA7F-779180821935}"/>
              </a:ext>
            </a:extLst>
          </p:cNvPr>
          <p:cNvSpPr>
            <a:spLocks noGrp="1"/>
          </p:cNvSpPr>
          <p:nvPr>
            <p:ph type="title"/>
          </p:nvPr>
        </p:nvSpPr>
        <p:spPr/>
        <p:txBody>
          <a:bodyPr>
            <a:normAutofit/>
          </a:bodyPr>
          <a:lstStyle/>
          <a:p>
            <a:r>
              <a:rPr kumimoji="1" lang="en-US" altLang="ja-JP" sz="4400" dirty="0"/>
              <a:t>BISD</a:t>
            </a:r>
            <a:r>
              <a:rPr kumimoji="1" lang="ja-JP" altLang="en-US" sz="4400" dirty="0"/>
              <a:t>の基本動作</a:t>
            </a:r>
          </a:p>
        </p:txBody>
      </p:sp>
      <p:sp>
        <p:nvSpPr>
          <p:cNvPr id="3" name="スライド番号プレースホルダー 2">
            <a:extLst>
              <a:ext uri="{FF2B5EF4-FFF2-40B4-BE49-F238E27FC236}">
                <a16:creationId xmlns:a16="http://schemas.microsoft.com/office/drawing/2014/main" id="{838A48AD-4EFE-4CBE-865E-0E822CA3BA75}"/>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5</a:t>
            </a:fld>
            <a:endParaRPr lang="en-US" dirty="0"/>
          </a:p>
        </p:txBody>
      </p:sp>
      <p:pic>
        <p:nvPicPr>
          <p:cNvPr id="5" name="図 4">
            <a:extLst>
              <a:ext uri="{FF2B5EF4-FFF2-40B4-BE49-F238E27FC236}">
                <a16:creationId xmlns:a16="http://schemas.microsoft.com/office/drawing/2014/main" id="{FBD9F854-347A-4B16-B966-BE9459216EA1}"/>
              </a:ext>
            </a:extLst>
          </p:cNvPr>
          <p:cNvPicPr>
            <a:picLocks noChangeAspect="1"/>
          </p:cNvPicPr>
          <p:nvPr/>
        </p:nvPicPr>
        <p:blipFill>
          <a:blip r:embed="rId3"/>
          <a:stretch>
            <a:fillRect/>
          </a:stretch>
        </p:blipFill>
        <p:spPr>
          <a:xfrm>
            <a:off x="5067300" y="0"/>
            <a:ext cx="7124701" cy="2902378"/>
          </a:xfrm>
          <a:prstGeom prst="rect">
            <a:avLst/>
          </a:prstGeom>
        </p:spPr>
      </p:pic>
      <p:sp>
        <p:nvSpPr>
          <p:cNvPr id="7" name="テキスト ボックス 6">
            <a:extLst>
              <a:ext uri="{FF2B5EF4-FFF2-40B4-BE49-F238E27FC236}">
                <a16:creationId xmlns:a16="http://schemas.microsoft.com/office/drawing/2014/main" id="{14FE5013-0892-4EAE-9F4F-D91A667B75E2}"/>
              </a:ext>
            </a:extLst>
          </p:cNvPr>
          <p:cNvSpPr txBox="1"/>
          <p:nvPr/>
        </p:nvSpPr>
        <p:spPr>
          <a:xfrm>
            <a:off x="657224" y="3119756"/>
            <a:ext cx="11534776" cy="2923877"/>
          </a:xfrm>
          <a:prstGeom prst="rect">
            <a:avLst/>
          </a:prstGeom>
          <a:noFill/>
        </p:spPr>
        <p:txBody>
          <a:bodyPr wrap="square">
            <a:spAutoFit/>
          </a:bodyPr>
          <a:lstStyle/>
          <a:p>
            <a:pPr algn="l"/>
            <a:r>
              <a:rPr lang="en-US" altLang="ja-JP" sz="2400" i="0" u="none" strike="noStrike" baseline="0" dirty="0">
                <a:latin typeface="NimbusRomNo9L-Medi"/>
              </a:rPr>
              <a:t>(</a:t>
            </a:r>
            <a:r>
              <a:rPr lang="ja-JP" altLang="en-US" sz="2400" i="0" u="none" strike="noStrike" baseline="0" dirty="0">
                <a:latin typeface="HaranoAjiGothic-Medium-Identity-H"/>
              </a:rPr>
              <a:t>動作</a:t>
            </a:r>
            <a:r>
              <a:rPr lang="en-US" altLang="ja-JP" sz="2400" i="0" u="none" strike="noStrike" baseline="0" dirty="0">
                <a:latin typeface="NimbusRomNo9L-Medi"/>
              </a:rPr>
              <a:t>1) </a:t>
            </a:r>
            <a:r>
              <a:rPr lang="ja-JP" altLang="en-US" sz="2400" i="0" u="none" strike="noStrike" baseline="0" dirty="0">
                <a:latin typeface="HaranoAjiMincho-Regular-Identity-H"/>
              </a:rPr>
              <a:t>テストパターンを生成する．</a:t>
            </a:r>
            <a:endParaRPr lang="en-US" altLang="ja-JP" sz="2400" i="0" u="none" strike="noStrike" baseline="0" dirty="0">
              <a:latin typeface="HaranoAjiMincho-Regular-Identity-H"/>
            </a:endParaRPr>
          </a:p>
          <a:p>
            <a:pPr algn="l"/>
            <a:endParaRPr lang="ja-JP" altLang="en-US" sz="1600" i="0" u="none" strike="noStrike" baseline="0" dirty="0">
              <a:latin typeface="HaranoAjiMincho-Regular-Identity-H"/>
            </a:endParaRPr>
          </a:p>
          <a:p>
            <a:pPr algn="l"/>
            <a:r>
              <a:rPr lang="en-US" altLang="ja-JP" sz="2400" i="0" u="none" strike="noStrike" baseline="0" dirty="0">
                <a:latin typeface="NimbusRomNo9L-Medi"/>
              </a:rPr>
              <a:t>(</a:t>
            </a:r>
            <a:r>
              <a:rPr lang="ja-JP" altLang="en-US" sz="2400" i="0" u="none" strike="noStrike" baseline="0" dirty="0">
                <a:latin typeface="HaranoAjiGothic-Medium-Identity-H"/>
              </a:rPr>
              <a:t>動作</a:t>
            </a:r>
            <a:r>
              <a:rPr lang="en-US" altLang="ja-JP" sz="2400" i="0" u="none" strike="noStrike" baseline="0" dirty="0">
                <a:latin typeface="NimbusRomNo9L-Medi"/>
              </a:rPr>
              <a:t>2)</a:t>
            </a:r>
            <a:r>
              <a:rPr lang="ja-JP" altLang="en-US" sz="2400" i="0" u="none" strike="noStrike" baseline="0" dirty="0">
                <a:latin typeface="NimbusRomNo9L-Medi"/>
              </a:rPr>
              <a:t>テストパターンに対して，被診断回路の</a:t>
            </a:r>
            <a:r>
              <a:rPr lang="ja-JP" altLang="en-US" sz="2400" i="0" u="none" strike="noStrike" baseline="0" dirty="0">
                <a:latin typeface="HaranoAjiMincho-Regular-Identity-H"/>
              </a:rPr>
              <a:t>パス</a:t>
            </a:r>
            <a:r>
              <a:rPr lang="en-US" altLang="ja-JP" sz="2400" i="0" u="none" strike="noStrike" baseline="0" dirty="0">
                <a:latin typeface="rtxr"/>
              </a:rPr>
              <a:t>/</a:t>
            </a:r>
            <a:r>
              <a:rPr lang="ja-JP" altLang="en-US" sz="2400" i="0" u="none" strike="noStrike" baseline="0" dirty="0">
                <a:latin typeface="HaranoAjiMincho-Regular-Identity-H"/>
              </a:rPr>
              <a:t>フェイル情報を生成する．</a:t>
            </a:r>
            <a:endParaRPr lang="en-US" altLang="ja-JP" sz="2400" i="0" u="none" strike="noStrike" baseline="0" dirty="0">
              <a:latin typeface="HaranoAjiMincho-Regular-Identity-H"/>
            </a:endParaRPr>
          </a:p>
          <a:p>
            <a:pPr algn="l"/>
            <a:endParaRPr lang="ja-JP" altLang="en-US" sz="1600" i="0" u="none" strike="noStrike" baseline="0" dirty="0">
              <a:latin typeface="HaranoAjiMincho-Regular-Identity-H"/>
            </a:endParaRPr>
          </a:p>
          <a:p>
            <a:pPr algn="l"/>
            <a:r>
              <a:rPr lang="en-US" altLang="ja-JP" sz="2400" i="0" u="none" strike="noStrike" baseline="0" dirty="0">
                <a:latin typeface="NimbusRomNo9L-Medi"/>
              </a:rPr>
              <a:t>(</a:t>
            </a:r>
            <a:r>
              <a:rPr lang="ja-JP" altLang="en-US" sz="2400" i="0" u="none" strike="noStrike" baseline="0" dirty="0">
                <a:latin typeface="HaranoAjiGothic-Medium-Identity-H"/>
              </a:rPr>
              <a:t>動作</a:t>
            </a:r>
            <a:r>
              <a:rPr lang="en-US" altLang="ja-JP" sz="2400" i="0" u="none" strike="noStrike" baseline="0" dirty="0">
                <a:latin typeface="NimbusRomNo9L-Medi"/>
              </a:rPr>
              <a:t>3) </a:t>
            </a:r>
            <a:r>
              <a:rPr lang="ja-JP" altLang="en-US" sz="2400" i="0" u="none" strike="noStrike" baseline="0" dirty="0">
                <a:latin typeface="HaranoAjiMincho-Regular-Identity-H"/>
              </a:rPr>
              <a:t>被診断回路のパス</a:t>
            </a:r>
            <a:r>
              <a:rPr lang="en-US" altLang="ja-JP" sz="2400" i="0" u="none" strike="noStrike" baseline="0" dirty="0">
                <a:latin typeface="rtxr"/>
              </a:rPr>
              <a:t>/</a:t>
            </a:r>
            <a:r>
              <a:rPr lang="ja-JP" altLang="en-US" sz="2400" i="0" u="none" strike="noStrike" baseline="0" dirty="0">
                <a:latin typeface="HaranoAjiMincho-Regular-Identity-H"/>
              </a:rPr>
              <a:t>フェイル情報を圧縮する．</a:t>
            </a:r>
            <a:endParaRPr lang="en-US" altLang="ja-JP" sz="2400" i="0" u="none" strike="noStrike" baseline="0" dirty="0">
              <a:latin typeface="HaranoAjiMincho-Regular-Identity-H"/>
            </a:endParaRPr>
          </a:p>
          <a:p>
            <a:pPr algn="l"/>
            <a:endParaRPr lang="ja-JP" altLang="en-US" sz="1600" i="0" u="none" strike="noStrike" baseline="0" dirty="0">
              <a:latin typeface="HaranoAjiMincho-Regular-Identity-H"/>
            </a:endParaRPr>
          </a:p>
          <a:p>
            <a:pPr algn="l"/>
            <a:r>
              <a:rPr lang="en-US" altLang="ja-JP" sz="2400" i="0" u="none" strike="noStrike" baseline="0" dirty="0">
                <a:latin typeface="NimbusRomNo9L-Medi"/>
              </a:rPr>
              <a:t>(</a:t>
            </a:r>
            <a:r>
              <a:rPr lang="ja-JP" altLang="en-US" sz="2400" i="0" u="none" strike="noStrike" baseline="0" dirty="0">
                <a:latin typeface="HaranoAjiGothic-Medium-Identity-H"/>
              </a:rPr>
              <a:t>動作</a:t>
            </a:r>
            <a:r>
              <a:rPr lang="en-US" altLang="ja-JP" sz="2400" i="0" u="none" strike="noStrike" baseline="0" dirty="0">
                <a:latin typeface="NimbusRomNo9L-Medi"/>
              </a:rPr>
              <a:t>4)  </a:t>
            </a:r>
            <a:r>
              <a:rPr lang="en-US" altLang="ja-JP" sz="2400" i="0" u="none" strike="noStrike" baseline="0" dirty="0">
                <a:latin typeface="NimbusRomNo9L-Regu"/>
              </a:rPr>
              <a:t>(</a:t>
            </a:r>
            <a:r>
              <a:rPr lang="ja-JP" altLang="en-US" sz="2400" i="0" u="none" strike="noStrike" baseline="0" dirty="0">
                <a:latin typeface="HaranoAjiMincho-Regular-Identity-H"/>
              </a:rPr>
              <a:t>動作</a:t>
            </a:r>
            <a:r>
              <a:rPr lang="en-US" altLang="ja-JP" sz="2400" i="0" u="none" strike="noStrike" baseline="0" dirty="0">
                <a:latin typeface="NimbusRomNo9L-Regu"/>
              </a:rPr>
              <a:t>1) </a:t>
            </a:r>
            <a:r>
              <a:rPr lang="ja-JP" altLang="en-US" sz="2400" i="0" u="none" strike="noStrike" baseline="0" dirty="0">
                <a:latin typeface="HaranoAjiMincho-Regular-Identity-H"/>
              </a:rPr>
              <a:t>から</a:t>
            </a:r>
            <a:r>
              <a:rPr lang="en-US" altLang="ja-JP" sz="2400" i="0" u="none" strike="noStrike" baseline="0" dirty="0">
                <a:latin typeface="NimbusRomNo9L-Regu"/>
              </a:rPr>
              <a:t>(</a:t>
            </a:r>
            <a:r>
              <a:rPr lang="ja-JP" altLang="en-US" sz="2400" i="0" u="none" strike="noStrike" baseline="0" dirty="0">
                <a:latin typeface="HaranoAjiMincho-Regular-Identity-H"/>
              </a:rPr>
              <a:t>動作</a:t>
            </a:r>
            <a:r>
              <a:rPr lang="en-US" altLang="ja-JP" sz="2400" i="0" u="none" strike="noStrike" baseline="0" dirty="0">
                <a:latin typeface="NimbusRomNo9L-Regu"/>
              </a:rPr>
              <a:t>3) </a:t>
            </a:r>
            <a:r>
              <a:rPr lang="ja-JP" altLang="en-US" sz="2400" i="0" u="none" strike="noStrike" baseline="0" dirty="0">
                <a:latin typeface="HaranoAjiMincho-Regular-Identity-H"/>
              </a:rPr>
              <a:t>を繰り返し実行して，診断用署名を生成する．</a:t>
            </a:r>
            <a:endParaRPr lang="en-US" altLang="ja-JP" sz="2400" i="0" u="none" strike="noStrike" baseline="0" dirty="0">
              <a:latin typeface="HaranoAjiMincho-Regular-Identity-H"/>
            </a:endParaRPr>
          </a:p>
          <a:p>
            <a:pPr algn="l"/>
            <a:endParaRPr lang="ja-JP" altLang="en-US" sz="1600" i="0" u="none" strike="noStrike" baseline="0" dirty="0">
              <a:latin typeface="HaranoAjiMincho-Regular-Identity-H"/>
            </a:endParaRPr>
          </a:p>
          <a:p>
            <a:pPr algn="l"/>
            <a:r>
              <a:rPr lang="en-US" altLang="ja-JP" sz="2400" i="0" u="none" strike="noStrike" baseline="0" dirty="0">
                <a:latin typeface="NimbusRomNo9L-Medi"/>
              </a:rPr>
              <a:t>(</a:t>
            </a:r>
            <a:r>
              <a:rPr lang="ja-JP" altLang="en-US" sz="2400" i="0" u="none" strike="noStrike" baseline="0" dirty="0">
                <a:latin typeface="HaranoAjiGothic-Medium-Identity-H"/>
              </a:rPr>
              <a:t>動作</a:t>
            </a:r>
            <a:r>
              <a:rPr lang="en-US" altLang="ja-JP" sz="2400" i="0" u="none" strike="noStrike" baseline="0" dirty="0">
                <a:latin typeface="NimbusRomNo9L-Medi"/>
              </a:rPr>
              <a:t>5) </a:t>
            </a:r>
            <a:r>
              <a:rPr lang="ja-JP" altLang="en-US" sz="2400" i="0" u="none" strike="noStrike" baseline="0" dirty="0">
                <a:latin typeface="HaranoAjiMincho-Regular-Identity-H"/>
              </a:rPr>
              <a:t>診断用署名と被疑故障署名を比較することで，被疑故障を指摘する．</a:t>
            </a:r>
            <a:endParaRPr lang="ja-JP" altLang="en-US" sz="3200" dirty="0"/>
          </a:p>
        </p:txBody>
      </p:sp>
    </p:spTree>
    <p:extLst>
      <p:ext uri="{BB962C8B-B14F-4D97-AF65-F5344CB8AC3E}">
        <p14:creationId xmlns:p14="http://schemas.microsoft.com/office/powerpoint/2010/main" val="49748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A791A-6805-4401-BC02-BC6656D5DAB2}"/>
              </a:ext>
            </a:extLst>
          </p:cNvPr>
          <p:cNvSpPr>
            <a:spLocks noGrp="1"/>
          </p:cNvSpPr>
          <p:nvPr>
            <p:ph type="title"/>
          </p:nvPr>
        </p:nvSpPr>
        <p:spPr/>
        <p:txBody>
          <a:bodyPr>
            <a:normAutofit/>
          </a:bodyPr>
          <a:lstStyle/>
          <a:p>
            <a:r>
              <a:rPr kumimoji="1" lang="ja-JP" altLang="en-US" sz="4000" dirty="0"/>
              <a:t>故障検出能力強化手法～</a:t>
            </a:r>
            <a:r>
              <a:rPr lang="ja-JP" altLang="en-US" sz="4000" dirty="0"/>
              <a:t>その１</a:t>
            </a:r>
            <a:r>
              <a:rPr kumimoji="1" lang="ja-JP" altLang="en-US" sz="4000" dirty="0"/>
              <a:t>～</a:t>
            </a:r>
          </a:p>
        </p:txBody>
      </p:sp>
      <p:sp>
        <p:nvSpPr>
          <p:cNvPr id="4" name="テキスト ボックス 3">
            <a:extLst>
              <a:ext uri="{FF2B5EF4-FFF2-40B4-BE49-F238E27FC236}">
                <a16:creationId xmlns:a16="http://schemas.microsoft.com/office/drawing/2014/main" id="{71085550-EA16-4653-AE5A-C14FA1DDFC6D}"/>
              </a:ext>
            </a:extLst>
          </p:cNvPr>
          <p:cNvSpPr txBox="1"/>
          <p:nvPr/>
        </p:nvSpPr>
        <p:spPr>
          <a:xfrm>
            <a:off x="657224" y="1722630"/>
            <a:ext cx="11534776" cy="1384995"/>
          </a:xfrm>
          <a:prstGeom prst="rect">
            <a:avLst/>
          </a:prstGeom>
          <a:noFill/>
        </p:spPr>
        <p:txBody>
          <a:bodyPr wrap="square" rtlCol="0">
            <a:spAutoFit/>
          </a:bodyPr>
          <a:lstStyle/>
          <a:p>
            <a:r>
              <a:rPr lang="ja-JP" altLang="en-US" sz="2800" b="1" u="sng" dirty="0">
                <a:solidFill>
                  <a:srgbClr val="00B0F0"/>
                </a:solidFill>
              </a:rPr>
              <a:t>マルチサイクルテスト</a:t>
            </a:r>
            <a:endParaRPr lang="en-US" altLang="ja-JP" sz="2800" b="1" u="sng" dirty="0">
              <a:solidFill>
                <a:srgbClr val="00B0F0"/>
              </a:solidFill>
            </a:endParaRPr>
          </a:p>
          <a:p>
            <a:r>
              <a:rPr lang="ja-JP" altLang="en-US" sz="2800" dirty="0"/>
              <a:t>テストパターンに対して、組み合わせ回路を複数回動作させるテスト方式</a:t>
            </a:r>
            <a:endParaRPr lang="en-US" altLang="ja-JP" sz="2800" dirty="0"/>
          </a:p>
          <a:p>
            <a:r>
              <a:rPr lang="en-US" altLang="ja-JP" sz="2800" dirty="0"/>
              <a:t>1 </a:t>
            </a:r>
            <a:r>
              <a:rPr lang="ja-JP" altLang="en-US" sz="2800" dirty="0"/>
              <a:t>回のスキャンイン動作で複数個のテストパターンでのテストを実行</a:t>
            </a:r>
            <a:endParaRPr lang="en-US" altLang="ja-JP" sz="2800" dirty="0"/>
          </a:p>
        </p:txBody>
      </p:sp>
      <p:pic>
        <p:nvPicPr>
          <p:cNvPr id="3" name="図 2">
            <a:extLst>
              <a:ext uri="{FF2B5EF4-FFF2-40B4-BE49-F238E27FC236}">
                <a16:creationId xmlns:a16="http://schemas.microsoft.com/office/drawing/2014/main" id="{05AA17E8-B76F-4D20-ADAB-792742D5555E}"/>
              </a:ext>
            </a:extLst>
          </p:cNvPr>
          <p:cNvPicPr>
            <a:picLocks noChangeAspect="1"/>
          </p:cNvPicPr>
          <p:nvPr/>
        </p:nvPicPr>
        <p:blipFill>
          <a:blip r:embed="rId3"/>
          <a:stretch>
            <a:fillRect/>
          </a:stretch>
        </p:blipFill>
        <p:spPr>
          <a:xfrm>
            <a:off x="2425362" y="3107625"/>
            <a:ext cx="7341276" cy="3754628"/>
          </a:xfrm>
          <a:prstGeom prst="rect">
            <a:avLst/>
          </a:prstGeom>
        </p:spPr>
      </p:pic>
      <p:sp>
        <p:nvSpPr>
          <p:cNvPr id="6" name="スライド番号プレースホルダー 5">
            <a:extLst>
              <a:ext uri="{FF2B5EF4-FFF2-40B4-BE49-F238E27FC236}">
                <a16:creationId xmlns:a16="http://schemas.microsoft.com/office/drawing/2014/main" id="{AE45D778-ACDD-49DD-A3E3-69AFA8A67746}"/>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5807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A791A-6805-4401-BC02-BC6656D5DAB2}"/>
              </a:ext>
            </a:extLst>
          </p:cNvPr>
          <p:cNvSpPr>
            <a:spLocks noGrp="1"/>
          </p:cNvSpPr>
          <p:nvPr>
            <p:ph type="title"/>
          </p:nvPr>
        </p:nvSpPr>
        <p:spPr/>
        <p:txBody>
          <a:bodyPr>
            <a:normAutofit/>
          </a:bodyPr>
          <a:lstStyle/>
          <a:p>
            <a:r>
              <a:rPr kumimoji="1" lang="ja-JP" altLang="en-US" sz="4000" dirty="0"/>
              <a:t>故障検出能力強化手法～</a:t>
            </a:r>
            <a:r>
              <a:rPr lang="ja-JP" altLang="en-US" sz="4000" dirty="0"/>
              <a:t>その２</a:t>
            </a:r>
            <a:r>
              <a:rPr kumimoji="1" lang="ja-JP" altLang="en-US" sz="4000" dirty="0"/>
              <a:t>～</a:t>
            </a:r>
          </a:p>
        </p:txBody>
      </p:sp>
      <p:sp>
        <p:nvSpPr>
          <p:cNvPr id="4" name="テキスト ボックス 3">
            <a:extLst>
              <a:ext uri="{FF2B5EF4-FFF2-40B4-BE49-F238E27FC236}">
                <a16:creationId xmlns:a16="http://schemas.microsoft.com/office/drawing/2014/main" id="{71085550-EA16-4653-AE5A-C14FA1DDFC6D}"/>
              </a:ext>
            </a:extLst>
          </p:cNvPr>
          <p:cNvSpPr txBox="1"/>
          <p:nvPr/>
        </p:nvSpPr>
        <p:spPr>
          <a:xfrm>
            <a:off x="504825" y="1722630"/>
            <a:ext cx="11687175" cy="1384995"/>
          </a:xfrm>
          <a:prstGeom prst="rect">
            <a:avLst/>
          </a:prstGeom>
          <a:noFill/>
        </p:spPr>
        <p:txBody>
          <a:bodyPr wrap="square" rtlCol="0">
            <a:spAutoFit/>
          </a:bodyPr>
          <a:lstStyle/>
          <a:p>
            <a:r>
              <a:rPr lang="ja-JP" altLang="en-US" sz="2800" b="1" u="sng" dirty="0">
                <a:solidFill>
                  <a:srgbClr val="00B0F0"/>
                </a:solidFill>
              </a:rPr>
              <a:t>中間観測技術</a:t>
            </a:r>
            <a:endParaRPr lang="en-US" altLang="ja-JP" sz="2800" b="1" u="sng" dirty="0">
              <a:solidFill>
                <a:srgbClr val="00B0F0"/>
              </a:solidFill>
            </a:endParaRPr>
          </a:p>
          <a:p>
            <a:r>
              <a:rPr lang="ja-JP" altLang="en-US" sz="2800" dirty="0"/>
              <a:t>マルチサイクルテストにおける一部のフリップフロップを毎サイクルで観測する</a:t>
            </a:r>
            <a:endParaRPr lang="en-US" altLang="ja-JP" sz="2800" dirty="0"/>
          </a:p>
          <a:p>
            <a:r>
              <a:rPr lang="ja-JP" altLang="en-US" sz="2800" dirty="0"/>
              <a:t>マルチサイクルテストの故障検出能力を強化できる</a:t>
            </a:r>
          </a:p>
        </p:txBody>
      </p:sp>
      <p:pic>
        <p:nvPicPr>
          <p:cNvPr id="3" name="図 2">
            <a:extLst>
              <a:ext uri="{FF2B5EF4-FFF2-40B4-BE49-F238E27FC236}">
                <a16:creationId xmlns:a16="http://schemas.microsoft.com/office/drawing/2014/main" id="{101C3EAE-AB0E-44F1-9876-EC9FA7E74AE0}"/>
              </a:ext>
            </a:extLst>
          </p:cNvPr>
          <p:cNvPicPr>
            <a:picLocks noChangeAspect="1"/>
          </p:cNvPicPr>
          <p:nvPr/>
        </p:nvPicPr>
        <p:blipFill rotWithShape="1">
          <a:blip r:embed="rId3"/>
          <a:srcRect r="1543"/>
          <a:stretch/>
        </p:blipFill>
        <p:spPr>
          <a:xfrm>
            <a:off x="2301644" y="3111723"/>
            <a:ext cx="7588712" cy="3746277"/>
          </a:xfrm>
          <a:prstGeom prst="rect">
            <a:avLst/>
          </a:prstGeom>
        </p:spPr>
      </p:pic>
      <p:sp>
        <p:nvSpPr>
          <p:cNvPr id="6" name="スライド番号プレースホルダー 5">
            <a:extLst>
              <a:ext uri="{FF2B5EF4-FFF2-40B4-BE49-F238E27FC236}">
                <a16:creationId xmlns:a16="http://schemas.microsoft.com/office/drawing/2014/main" id="{56B53861-C63A-4A4D-8443-8C1DCAE1A214}"/>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364606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A791A-6805-4401-BC02-BC6656D5DAB2}"/>
              </a:ext>
            </a:extLst>
          </p:cNvPr>
          <p:cNvSpPr>
            <a:spLocks noGrp="1"/>
          </p:cNvSpPr>
          <p:nvPr>
            <p:ph type="title"/>
          </p:nvPr>
        </p:nvSpPr>
        <p:spPr/>
        <p:txBody>
          <a:bodyPr>
            <a:normAutofit/>
          </a:bodyPr>
          <a:lstStyle/>
          <a:p>
            <a:r>
              <a:rPr kumimoji="1" lang="ja-JP" altLang="en-US" sz="4000" dirty="0"/>
              <a:t>故障検出能力強化手法～</a:t>
            </a:r>
            <a:r>
              <a:rPr lang="ja-JP" altLang="en-US" sz="4000" dirty="0"/>
              <a:t>その３</a:t>
            </a:r>
            <a:r>
              <a:rPr kumimoji="1" lang="ja-JP" altLang="en-US" sz="4000" dirty="0"/>
              <a:t>～</a:t>
            </a:r>
          </a:p>
        </p:txBody>
      </p:sp>
      <p:sp>
        <p:nvSpPr>
          <p:cNvPr id="4" name="テキスト ボックス 3">
            <a:extLst>
              <a:ext uri="{FF2B5EF4-FFF2-40B4-BE49-F238E27FC236}">
                <a16:creationId xmlns:a16="http://schemas.microsoft.com/office/drawing/2014/main" id="{71085550-EA16-4653-AE5A-C14FA1DDFC6D}"/>
              </a:ext>
            </a:extLst>
          </p:cNvPr>
          <p:cNvSpPr txBox="1"/>
          <p:nvPr/>
        </p:nvSpPr>
        <p:spPr>
          <a:xfrm>
            <a:off x="514350" y="1722630"/>
            <a:ext cx="11677650" cy="1323439"/>
          </a:xfrm>
          <a:prstGeom prst="rect">
            <a:avLst/>
          </a:prstGeom>
          <a:noFill/>
        </p:spPr>
        <p:txBody>
          <a:bodyPr wrap="square" rtlCol="0">
            <a:spAutoFit/>
          </a:bodyPr>
          <a:lstStyle/>
          <a:p>
            <a:r>
              <a:rPr lang="ja-JP" altLang="en-US" sz="2800" b="1" u="sng" dirty="0">
                <a:solidFill>
                  <a:srgbClr val="00B0F0"/>
                </a:solidFill>
              </a:rPr>
              <a:t>制御テストポイント</a:t>
            </a:r>
            <a:r>
              <a:rPr lang="en-US" altLang="ja-JP" sz="2800" b="1" u="sng" dirty="0">
                <a:solidFill>
                  <a:srgbClr val="00B0F0"/>
                </a:solidFill>
              </a:rPr>
              <a:t>(CP)</a:t>
            </a:r>
            <a:r>
              <a:rPr lang="ja-JP" altLang="en-US" sz="2800" b="1" u="sng" dirty="0">
                <a:solidFill>
                  <a:srgbClr val="00B0F0"/>
                </a:solidFill>
              </a:rPr>
              <a:t>挿入技術</a:t>
            </a:r>
            <a:endParaRPr lang="en-US" altLang="ja-JP" sz="2800" b="1" u="sng" dirty="0">
              <a:solidFill>
                <a:srgbClr val="00B0F0"/>
              </a:solidFill>
            </a:endParaRPr>
          </a:p>
          <a:p>
            <a:r>
              <a:rPr lang="ja-JP" altLang="en-US" sz="2400" dirty="0"/>
              <a:t>マルチサイクルテストにおいて直接論理値を割り当てる制御テストポイント</a:t>
            </a:r>
            <a:r>
              <a:rPr lang="en-US" altLang="ja-JP" sz="2400" dirty="0"/>
              <a:t>(CP) </a:t>
            </a:r>
            <a:r>
              <a:rPr lang="ja-JP" altLang="en-US" sz="2400" dirty="0"/>
              <a:t>を挿入する</a:t>
            </a:r>
            <a:endParaRPr lang="en-US" altLang="ja-JP" sz="2400" dirty="0"/>
          </a:p>
          <a:p>
            <a:r>
              <a:rPr lang="ja-JP" altLang="en-US" sz="2800" dirty="0"/>
              <a:t>マルチサイクルテストの故障検出能力を強化できる</a:t>
            </a:r>
          </a:p>
        </p:txBody>
      </p:sp>
      <p:pic>
        <p:nvPicPr>
          <p:cNvPr id="3" name="図 2">
            <a:extLst>
              <a:ext uri="{FF2B5EF4-FFF2-40B4-BE49-F238E27FC236}">
                <a16:creationId xmlns:a16="http://schemas.microsoft.com/office/drawing/2014/main" id="{395A7CC3-1B31-4F56-8EFB-73ACB37A11E3}"/>
              </a:ext>
            </a:extLst>
          </p:cNvPr>
          <p:cNvPicPr>
            <a:picLocks noChangeAspect="1"/>
          </p:cNvPicPr>
          <p:nvPr/>
        </p:nvPicPr>
        <p:blipFill>
          <a:blip r:embed="rId3"/>
          <a:stretch>
            <a:fillRect/>
          </a:stretch>
        </p:blipFill>
        <p:spPr>
          <a:xfrm>
            <a:off x="2436026" y="3107625"/>
            <a:ext cx="7319947" cy="3748248"/>
          </a:xfrm>
          <a:prstGeom prst="rect">
            <a:avLst/>
          </a:prstGeom>
        </p:spPr>
      </p:pic>
      <p:sp>
        <p:nvSpPr>
          <p:cNvPr id="6" name="スライド番号プレースホルダー 5">
            <a:extLst>
              <a:ext uri="{FF2B5EF4-FFF2-40B4-BE49-F238E27FC236}">
                <a16:creationId xmlns:a16="http://schemas.microsoft.com/office/drawing/2014/main" id="{7ADA6968-532A-466F-B475-FA972170D474}"/>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223098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E4DA3-A168-41DE-BE41-DDA1A0C45712}"/>
              </a:ext>
            </a:extLst>
          </p:cNvPr>
          <p:cNvSpPr>
            <a:spLocks noGrp="1"/>
          </p:cNvSpPr>
          <p:nvPr>
            <p:ph type="title"/>
          </p:nvPr>
        </p:nvSpPr>
        <p:spPr/>
        <p:txBody>
          <a:bodyPr/>
          <a:lstStyle/>
          <a:p>
            <a:r>
              <a:rPr lang="ja-JP" altLang="en-US" dirty="0"/>
              <a:t>故障の診断方法</a:t>
            </a:r>
            <a:endParaRPr kumimoji="1" lang="ja-JP" altLang="en-US" dirty="0"/>
          </a:p>
        </p:txBody>
      </p:sp>
      <p:sp>
        <p:nvSpPr>
          <p:cNvPr id="3" name="スライド番号プレースホルダー 2">
            <a:extLst>
              <a:ext uri="{FF2B5EF4-FFF2-40B4-BE49-F238E27FC236}">
                <a16:creationId xmlns:a16="http://schemas.microsoft.com/office/drawing/2014/main" id="{48C83103-4B81-4F14-955F-1F563026A780}"/>
              </a:ext>
            </a:extLst>
          </p:cNvPr>
          <p:cNvSpPr>
            <a:spLocks noGrp="1"/>
          </p:cNvSpPr>
          <p:nvPr>
            <p:ph type="sldNum" sz="quarter" idx="12"/>
          </p:nvPr>
        </p:nvSpPr>
        <p:spPr>
          <a:xfrm>
            <a:off x="8763926" y="5876413"/>
            <a:ext cx="2926080" cy="981588"/>
          </a:xfrm>
        </p:spPr>
        <p:txBody>
          <a:bodyPr/>
          <a:lstStyle/>
          <a:p>
            <a:fld id="{4FAB73BC-B049-4115-A692-8D63A059BFB8}" type="slidenum">
              <a:rPr lang="en-US" smtClean="0"/>
              <a:t>9</a:t>
            </a:fld>
            <a:endParaRPr lang="en-US" dirty="0"/>
          </a:p>
        </p:txBody>
      </p:sp>
      <p:graphicFrame>
        <p:nvGraphicFramePr>
          <p:cNvPr id="4" name="表 4">
            <a:extLst>
              <a:ext uri="{FF2B5EF4-FFF2-40B4-BE49-F238E27FC236}">
                <a16:creationId xmlns:a16="http://schemas.microsoft.com/office/drawing/2014/main" id="{5562677B-CED4-4E7D-A4B0-1E7EA9C8FA53}"/>
              </a:ext>
            </a:extLst>
          </p:cNvPr>
          <p:cNvGraphicFramePr>
            <a:graphicFrameLocks noGrp="1"/>
          </p:cNvGraphicFramePr>
          <p:nvPr>
            <p:extLst>
              <p:ext uri="{D42A27DB-BD31-4B8C-83A1-F6EECF244321}">
                <p14:modId xmlns:p14="http://schemas.microsoft.com/office/powerpoint/2010/main" val="214728637"/>
              </p:ext>
            </p:extLst>
          </p:nvPr>
        </p:nvGraphicFramePr>
        <p:xfrm>
          <a:off x="657222" y="2680951"/>
          <a:ext cx="3784150" cy="3523905"/>
        </p:xfrm>
        <a:graphic>
          <a:graphicData uri="http://schemas.openxmlformats.org/drawingml/2006/table">
            <a:tbl>
              <a:tblPr firstRow="1" bandRow="1">
                <a:tableStyleId>{5940675A-B579-460E-94D1-54222C63F5DA}</a:tableStyleId>
              </a:tblPr>
              <a:tblGrid>
                <a:gridCol w="756830">
                  <a:extLst>
                    <a:ext uri="{9D8B030D-6E8A-4147-A177-3AD203B41FA5}">
                      <a16:colId xmlns:a16="http://schemas.microsoft.com/office/drawing/2014/main" val="352104966"/>
                    </a:ext>
                  </a:extLst>
                </a:gridCol>
                <a:gridCol w="756830">
                  <a:extLst>
                    <a:ext uri="{9D8B030D-6E8A-4147-A177-3AD203B41FA5}">
                      <a16:colId xmlns:a16="http://schemas.microsoft.com/office/drawing/2014/main" val="3566132282"/>
                    </a:ext>
                  </a:extLst>
                </a:gridCol>
                <a:gridCol w="756830">
                  <a:extLst>
                    <a:ext uri="{9D8B030D-6E8A-4147-A177-3AD203B41FA5}">
                      <a16:colId xmlns:a16="http://schemas.microsoft.com/office/drawing/2014/main" val="214004640"/>
                    </a:ext>
                  </a:extLst>
                </a:gridCol>
                <a:gridCol w="756830">
                  <a:extLst>
                    <a:ext uri="{9D8B030D-6E8A-4147-A177-3AD203B41FA5}">
                      <a16:colId xmlns:a16="http://schemas.microsoft.com/office/drawing/2014/main" val="1461458896"/>
                    </a:ext>
                  </a:extLst>
                </a:gridCol>
                <a:gridCol w="756830">
                  <a:extLst>
                    <a:ext uri="{9D8B030D-6E8A-4147-A177-3AD203B41FA5}">
                      <a16:colId xmlns:a16="http://schemas.microsoft.com/office/drawing/2014/main" val="584216901"/>
                    </a:ext>
                  </a:extLst>
                </a:gridCol>
              </a:tblGrid>
              <a:tr h="731629">
                <a:tc rowSpan="2" gridSpan="2">
                  <a:txBody>
                    <a:bodyPr/>
                    <a:lstStyle/>
                    <a:p>
                      <a:pPr algn="ctr"/>
                      <a:endParaRPr kumimoji="1" lang="ja-JP" altLang="en-US" sz="2000" dirty="0"/>
                    </a:p>
                  </a:txBody>
                  <a:tcPr/>
                </a:tc>
                <a:tc rowSpan="2" hMerge="1">
                  <a:txBody>
                    <a:bodyPr/>
                    <a:lstStyle/>
                    <a:p>
                      <a:endParaRPr kumimoji="1" lang="ja-JP" altLang="en-US" dirty="0"/>
                    </a:p>
                  </a:txBody>
                  <a:tcPr/>
                </a:tc>
                <a:tc gridSpan="3">
                  <a:txBody>
                    <a:bodyPr/>
                    <a:lstStyle/>
                    <a:p>
                      <a:pPr algn="ctr"/>
                      <a:r>
                        <a:rPr kumimoji="1" lang="ja-JP" altLang="en-US" sz="2000" dirty="0"/>
                        <a:t>テストパターン</a:t>
                      </a:r>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1440753074"/>
                  </a:ext>
                </a:extLst>
              </a:tr>
              <a:tr h="698069">
                <a:tc gridSpan="2" vMerge="1">
                  <a:txBody>
                    <a:bodyPr/>
                    <a:lstStyle/>
                    <a:p>
                      <a:endParaRPr kumimoji="1" lang="ja-JP" altLang="en-US" dirty="0"/>
                    </a:p>
                  </a:txBody>
                  <a:tcPr/>
                </a:tc>
                <a:tc hMerge="1" vMerge="1">
                  <a:txBody>
                    <a:bodyPr/>
                    <a:lstStyle/>
                    <a:p>
                      <a:endParaRPr kumimoji="1" lang="ja-JP" altLang="en-US" dirty="0"/>
                    </a:p>
                  </a:txBody>
                  <a:tcPr/>
                </a:tc>
                <a:tc>
                  <a:txBody>
                    <a:bodyPr/>
                    <a:lstStyle/>
                    <a:p>
                      <a:pPr algn="ctr"/>
                      <a:r>
                        <a:rPr lang="en-US" altLang="ja-JP" sz="2000" b="0" i="1" u="none" strike="noStrike" baseline="0" dirty="0">
                          <a:latin typeface="NimbusRomNo9L-ReguItal"/>
                        </a:rPr>
                        <a:t>t</a:t>
                      </a:r>
                      <a:r>
                        <a:rPr lang="en-US" altLang="ja-JP" sz="1200" b="0" i="0" u="none" strike="noStrike" baseline="0" dirty="0">
                          <a:latin typeface="NimbusRomNo9L-Regu"/>
                        </a:rPr>
                        <a:t>1</a:t>
                      </a:r>
                      <a:endParaRPr kumimoji="1" lang="ja-JP" altLang="en-US" sz="2000" dirty="0"/>
                    </a:p>
                  </a:txBody>
                  <a:tcPr/>
                </a:tc>
                <a:tc>
                  <a:txBody>
                    <a:bodyPr/>
                    <a:lstStyle/>
                    <a:p>
                      <a:pPr algn="ctr"/>
                      <a:r>
                        <a:rPr lang="en-US" altLang="ja-JP" sz="2000" b="0" i="1" u="none" strike="noStrike" baseline="0" dirty="0">
                          <a:latin typeface="NimbusRomNo9L-ReguItal"/>
                        </a:rPr>
                        <a:t>t</a:t>
                      </a:r>
                      <a:r>
                        <a:rPr lang="en-US" altLang="ja-JP" sz="1200" b="0" i="0" u="none" strike="noStrike" baseline="0" dirty="0">
                          <a:latin typeface="NimbusRomNo9L-Regu"/>
                        </a:rPr>
                        <a:t>2</a:t>
                      </a:r>
                      <a:endParaRPr kumimoji="1" lang="ja-JP" altLang="en-US" sz="2000" dirty="0"/>
                    </a:p>
                  </a:txBody>
                  <a:tcPr/>
                </a:tc>
                <a:tc>
                  <a:txBody>
                    <a:bodyPr/>
                    <a:lstStyle/>
                    <a:p>
                      <a:pPr algn="ctr"/>
                      <a:r>
                        <a:rPr lang="en-US" altLang="ja-JP" sz="2000" b="0" i="1" u="none" strike="noStrike" baseline="0" dirty="0">
                          <a:latin typeface="NimbusRomNo9L-ReguItal"/>
                        </a:rPr>
                        <a:t>t</a:t>
                      </a:r>
                      <a:r>
                        <a:rPr lang="en-US" altLang="ja-JP" sz="1200" b="0" i="0" u="none" strike="noStrike" baseline="0" dirty="0">
                          <a:latin typeface="NimbusRomNo9L-Regu"/>
                        </a:rPr>
                        <a:t>3</a:t>
                      </a:r>
                      <a:endParaRPr kumimoji="1" lang="ja-JP" altLang="en-US" sz="2000" dirty="0"/>
                    </a:p>
                  </a:txBody>
                  <a:tcPr/>
                </a:tc>
                <a:extLst>
                  <a:ext uri="{0D108BD9-81ED-4DB2-BD59-A6C34878D82A}">
                    <a16:rowId xmlns:a16="http://schemas.microsoft.com/office/drawing/2014/main" val="2489488395"/>
                  </a:ext>
                </a:extLst>
              </a:tr>
              <a:tr h="698069">
                <a:tc rowSpan="3">
                  <a:txBody>
                    <a:bodyPr/>
                    <a:lstStyle/>
                    <a:p>
                      <a:pPr algn="ctr"/>
                      <a:r>
                        <a:rPr kumimoji="1" lang="ja-JP" altLang="en-US" sz="2000" dirty="0"/>
                        <a:t>被疑故障</a:t>
                      </a:r>
                    </a:p>
                  </a:txBody>
                  <a:tcPr/>
                </a:tc>
                <a:tc>
                  <a:txBody>
                    <a:bodyPr/>
                    <a:lstStyle/>
                    <a:p>
                      <a:pPr algn="ctr"/>
                      <a:r>
                        <a:rPr lang="en-US" altLang="ja-JP" sz="2000" b="0" i="1" u="none" strike="noStrike" baseline="0" dirty="0">
                          <a:latin typeface="NimbusRomNo9L-ReguItal"/>
                        </a:rPr>
                        <a:t>f</a:t>
                      </a:r>
                      <a:r>
                        <a:rPr lang="en-US" altLang="ja-JP" sz="1200" b="0" i="0" u="none" strike="noStrike" baseline="0" dirty="0">
                          <a:latin typeface="NimbusRomNo9L-Regu"/>
                        </a:rPr>
                        <a:t>1</a:t>
                      </a:r>
                      <a:endParaRPr kumimoji="1" lang="ja-JP" altLang="en-US" sz="2000" dirty="0"/>
                    </a:p>
                  </a:txBody>
                  <a:tcPr/>
                </a:tc>
                <a:tc>
                  <a:txBody>
                    <a:bodyPr/>
                    <a:lstStyle/>
                    <a:p>
                      <a:pPr algn="ctr"/>
                      <a:r>
                        <a:rPr kumimoji="1" lang="en-US" altLang="ja-JP" sz="2000" dirty="0"/>
                        <a:t>1</a:t>
                      </a:r>
                      <a:endParaRPr kumimoji="1" lang="ja-JP" altLang="en-US" sz="2000" dirty="0"/>
                    </a:p>
                  </a:txBody>
                  <a:tcPr>
                    <a:solidFill>
                      <a:schemeClr val="accent1">
                        <a:lumMod val="60000"/>
                        <a:lumOff val="40000"/>
                      </a:schemeClr>
                    </a:solidFill>
                  </a:tcPr>
                </a:tc>
                <a:tc>
                  <a:txBody>
                    <a:bodyPr/>
                    <a:lstStyle/>
                    <a:p>
                      <a:pPr algn="ctr"/>
                      <a:r>
                        <a:rPr kumimoji="1" lang="en-US" altLang="ja-JP" sz="2000" dirty="0"/>
                        <a:t>1</a:t>
                      </a:r>
                      <a:endParaRPr kumimoji="1" lang="ja-JP" altLang="en-US" sz="2000" dirty="0"/>
                    </a:p>
                  </a:txBody>
                  <a:tcPr>
                    <a:solidFill>
                      <a:schemeClr val="accent1">
                        <a:lumMod val="60000"/>
                        <a:lumOff val="40000"/>
                      </a:schemeClr>
                    </a:solidFill>
                  </a:tcPr>
                </a:tc>
                <a:tc>
                  <a:txBody>
                    <a:bodyPr/>
                    <a:lstStyle/>
                    <a:p>
                      <a:pPr algn="ctr"/>
                      <a:r>
                        <a:rPr kumimoji="1" lang="en-US" altLang="ja-JP" sz="2000" dirty="0"/>
                        <a:t>0</a:t>
                      </a:r>
                      <a:endParaRPr kumimoji="1" lang="ja-JP" altLang="en-US" sz="2000" dirty="0"/>
                    </a:p>
                  </a:txBody>
                  <a:tcPr>
                    <a:solidFill>
                      <a:schemeClr val="accent1">
                        <a:lumMod val="60000"/>
                        <a:lumOff val="40000"/>
                      </a:schemeClr>
                    </a:solidFill>
                  </a:tcPr>
                </a:tc>
                <a:extLst>
                  <a:ext uri="{0D108BD9-81ED-4DB2-BD59-A6C34878D82A}">
                    <a16:rowId xmlns:a16="http://schemas.microsoft.com/office/drawing/2014/main" val="697321965"/>
                  </a:ext>
                </a:extLst>
              </a:tr>
              <a:tr h="698069">
                <a:tc vMerge="1">
                  <a:txBody>
                    <a:bodyPr/>
                    <a:lstStyle/>
                    <a:p>
                      <a:endParaRPr kumimoji="1" lang="ja-JP" altLang="en-US" dirty="0"/>
                    </a:p>
                  </a:txBody>
                  <a:tcPr/>
                </a:tc>
                <a:tc>
                  <a:txBody>
                    <a:bodyPr/>
                    <a:lstStyle/>
                    <a:p>
                      <a:pPr algn="ctr"/>
                      <a:r>
                        <a:rPr lang="en-US" altLang="ja-JP" sz="2000" b="0" i="1" u="none" strike="noStrike" baseline="0" dirty="0">
                          <a:latin typeface="NimbusRomNo9L-ReguItal"/>
                        </a:rPr>
                        <a:t>f</a:t>
                      </a:r>
                      <a:r>
                        <a:rPr lang="en-US" altLang="ja-JP" sz="1200" b="0" i="0" u="none" strike="noStrike" baseline="0" dirty="0">
                          <a:latin typeface="NimbusRomNo9L-Regu"/>
                        </a:rPr>
                        <a:t>2</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1899834546"/>
                  </a:ext>
                </a:extLst>
              </a:tr>
              <a:tr h="698069">
                <a:tc vMerge="1">
                  <a:txBody>
                    <a:bodyPr/>
                    <a:lstStyle/>
                    <a:p>
                      <a:endParaRPr kumimoji="1" lang="ja-JP" altLang="en-US" dirty="0"/>
                    </a:p>
                  </a:txBody>
                  <a:tcPr/>
                </a:tc>
                <a:tc>
                  <a:txBody>
                    <a:bodyPr/>
                    <a:lstStyle/>
                    <a:p>
                      <a:pPr algn="ctr"/>
                      <a:r>
                        <a:rPr lang="en-US" altLang="ja-JP" sz="2000" b="0" i="1" u="none" strike="noStrike" baseline="0" dirty="0">
                          <a:latin typeface="NimbusRomNo9L-ReguItal"/>
                        </a:rPr>
                        <a:t>f</a:t>
                      </a:r>
                      <a:r>
                        <a:rPr lang="en-US" altLang="ja-JP" sz="1200" b="0" i="0" u="none" strike="noStrike" baseline="0" dirty="0">
                          <a:latin typeface="NimbusRomNo9L-Regu"/>
                        </a:rPr>
                        <a:t>3</a:t>
                      </a:r>
                      <a:endParaRPr kumimoji="1" lang="ja-JP" altLang="en-US" sz="2000" dirty="0"/>
                    </a:p>
                  </a:txBody>
                  <a:tcPr/>
                </a:tc>
                <a:tc>
                  <a:txBody>
                    <a:bodyPr/>
                    <a:lstStyle/>
                    <a:p>
                      <a:pPr algn="ctr"/>
                      <a:r>
                        <a:rPr kumimoji="1" lang="en-US" altLang="ja-JP" sz="2000" dirty="0"/>
                        <a:t>1</a:t>
                      </a:r>
                      <a:endParaRPr kumimoji="1" lang="ja-JP" altLang="en-US" sz="2000" dirty="0"/>
                    </a:p>
                  </a:txBody>
                  <a:tcPr>
                    <a:solidFill>
                      <a:schemeClr val="accent1">
                        <a:lumMod val="60000"/>
                        <a:lumOff val="40000"/>
                      </a:schemeClr>
                    </a:solidFill>
                  </a:tcPr>
                </a:tc>
                <a:tc>
                  <a:txBody>
                    <a:bodyPr/>
                    <a:lstStyle/>
                    <a:p>
                      <a:pPr algn="ctr"/>
                      <a:r>
                        <a:rPr kumimoji="1" lang="en-US" altLang="ja-JP" sz="2000" dirty="0"/>
                        <a:t>1</a:t>
                      </a:r>
                      <a:endParaRPr kumimoji="1" lang="ja-JP" altLang="en-US" sz="2000" dirty="0"/>
                    </a:p>
                  </a:txBody>
                  <a:tcPr>
                    <a:solidFill>
                      <a:schemeClr val="accent1">
                        <a:lumMod val="60000"/>
                        <a:lumOff val="40000"/>
                      </a:schemeClr>
                    </a:solidFill>
                  </a:tcPr>
                </a:tc>
                <a:tc>
                  <a:txBody>
                    <a:bodyPr/>
                    <a:lstStyle/>
                    <a:p>
                      <a:pPr algn="ctr"/>
                      <a:r>
                        <a:rPr kumimoji="1" lang="en-US" altLang="ja-JP" sz="2000" dirty="0"/>
                        <a:t>0</a:t>
                      </a:r>
                      <a:endParaRPr kumimoji="1" lang="ja-JP" altLang="en-US" sz="2000" dirty="0"/>
                    </a:p>
                  </a:txBody>
                  <a:tcPr>
                    <a:solidFill>
                      <a:schemeClr val="accent1">
                        <a:lumMod val="60000"/>
                        <a:lumOff val="40000"/>
                      </a:schemeClr>
                    </a:solidFill>
                  </a:tcPr>
                </a:tc>
                <a:extLst>
                  <a:ext uri="{0D108BD9-81ED-4DB2-BD59-A6C34878D82A}">
                    <a16:rowId xmlns:a16="http://schemas.microsoft.com/office/drawing/2014/main" val="2374180403"/>
                  </a:ext>
                </a:extLst>
              </a:tr>
            </a:tbl>
          </a:graphicData>
        </a:graphic>
      </p:graphicFrame>
      <p:sp>
        <p:nvSpPr>
          <p:cNvPr id="7" name="テキスト ボックス 6">
            <a:extLst>
              <a:ext uri="{FF2B5EF4-FFF2-40B4-BE49-F238E27FC236}">
                <a16:creationId xmlns:a16="http://schemas.microsoft.com/office/drawing/2014/main" id="{9D96F5BC-82D0-42CA-863E-34D3221E61F2}"/>
              </a:ext>
            </a:extLst>
          </p:cNvPr>
          <p:cNvSpPr txBox="1"/>
          <p:nvPr/>
        </p:nvSpPr>
        <p:spPr>
          <a:xfrm>
            <a:off x="657223" y="2157731"/>
            <a:ext cx="10671837" cy="523220"/>
          </a:xfrm>
          <a:prstGeom prst="rect">
            <a:avLst/>
          </a:prstGeom>
          <a:noFill/>
        </p:spPr>
        <p:txBody>
          <a:bodyPr wrap="square">
            <a:spAutoFit/>
          </a:bodyPr>
          <a:lstStyle/>
          <a:p>
            <a:pPr algn="l"/>
            <a:r>
              <a:rPr lang="ja-JP" altLang="en-US" sz="2000" b="0" i="0" u="none" strike="noStrike" baseline="0" dirty="0">
                <a:latin typeface="HaranoAjiMincho-Regular-Identity-H"/>
              </a:rPr>
              <a:t>テストパターン系列</a:t>
            </a:r>
            <a:r>
              <a:rPr lang="en-US" altLang="ja-JP" sz="2800" b="0" i="1" u="none" strike="noStrike" baseline="0" dirty="0">
                <a:latin typeface="NimbusRomNo9L-ReguItal"/>
              </a:rPr>
              <a:t>t</a:t>
            </a:r>
            <a:r>
              <a:rPr lang="en-US" altLang="ja-JP" sz="1600" b="0" i="0" u="none" strike="noStrike" baseline="0" dirty="0">
                <a:latin typeface="NimbusRomNo9L-Regu"/>
              </a:rPr>
              <a:t>1</a:t>
            </a:r>
            <a:r>
              <a:rPr lang="ja-JP" altLang="en-US" sz="2000" b="0" i="0" u="none" strike="noStrike" baseline="0" dirty="0">
                <a:latin typeface="HaranoAjiMincho-Regular-Identity-H"/>
              </a:rPr>
              <a:t>，</a:t>
            </a:r>
            <a:r>
              <a:rPr lang="en-US" altLang="ja-JP" sz="2800" b="0" i="1" u="none" strike="noStrike" baseline="0" dirty="0">
                <a:latin typeface="NimbusRomNo9L-ReguItal"/>
              </a:rPr>
              <a:t>t</a:t>
            </a:r>
            <a:r>
              <a:rPr lang="en-US" altLang="ja-JP" sz="1600" b="0" i="0" u="none" strike="noStrike" baseline="0" dirty="0">
                <a:latin typeface="NimbusRomNo9L-Regu"/>
              </a:rPr>
              <a:t>2</a:t>
            </a:r>
            <a:r>
              <a:rPr lang="ja-JP" altLang="en-US" sz="2000" b="0" i="0" u="none" strike="noStrike" baseline="0" dirty="0">
                <a:latin typeface="HaranoAjiMincho-Regular-Identity-H"/>
              </a:rPr>
              <a:t>，</a:t>
            </a:r>
            <a:r>
              <a:rPr lang="en-US" altLang="ja-JP" sz="2800" b="0" i="1" u="none" strike="noStrike" baseline="0" dirty="0">
                <a:latin typeface="NimbusRomNo9L-ReguItal"/>
              </a:rPr>
              <a:t>t</a:t>
            </a:r>
            <a:r>
              <a:rPr lang="en-US" altLang="ja-JP" sz="1600" b="0" i="0" u="none" strike="noStrike" baseline="0" dirty="0">
                <a:latin typeface="NimbusRomNo9L-Regu"/>
              </a:rPr>
              <a:t>3 </a:t>
            </a:r>
            <a:r>
              <a:rPr lang="ja-JP" altLang="en-US" sz="2000" b="0" i="0" u="none" strike="noStrike" baseline="0" dirty="0">
                <a:latin typeface="HaranoAjiMincho-Regular-Identity-H"/>
              </a:rPr>
              <a:t>が故障</a:t>
            </a:r>
            <a:r>
              <a:rPr lang="en-US" altLang="ja-JP" sz="2800" b="0" i="1" u="none" strike="noStrike" baseline="0" dirty="0">
                <a:latin typeface="NimbusRomNo9L-ReguItal"/>
              </a:rPr>
              <a:t>f</a:t>
            </a:r>
            <a:r>
              <a:rPr lang="en-US" altLang="ja-JP" sz="1600" b="0" i="0" u="none" strike="noStrike" baseline="0" dirty="0">
                <a:latin typeface="NimbusRomNo9L-Regu"/>
              </a:rPr>
              <a:t>1</a:t>
            </a:r>
            <a:r>
              <a:rPr lang="ja-JP" altLang="en-US" sz="2000" b="0" i="0" u="none" strike="noStrike" baseline="0" dirty="0">
                <a:latin typeface="HaranoAjiMincho-Regular-Identity-H"/>
              </a:rPr>
              <a:t>，</a:t>
            </a:r>
            <a:r>
              <a:rPr lang="en-US" altLang="ja-JP" sz="2800" b="0" i="1" u="none" strike="noStrike" baseline="0" dirty="0">
                <a:latin typeface="NimbusRomNo9L-ReguItal"/>
              </a:rPr>
              <a:t>f</a:t>
            </a:r>
            <a:r>
              <a:rPr lang="en-US" altLang="ja-JP" sz="1600" b="0" i="0" u="none" strike="noStrike" baseline="0" dirty="0">
                <a:latin typeface="NimbusRomNo9L-Regu"/>
              </a:rPr>
              <a:t>2</a:t>
            </a:r>
            <a:r>
              <a:rPr lang="ja-JP" altLang="en-US" sz="2000" b="0" i="0" u="none" strike="noStrike" baseline="0" dirty="0">
                <a:latin typeface="HaranoAjiMincho-Regular-Identity-H"/>
              </a:rPr>
              <a:t>，</a:t>
            </a:r>
            <a:r>
              <a:rPr lang="en-US" altLang="ja-JP" sz="2800" b="0" i="1" u="none" strike="noStrike" baseline="0" dirty="0">
                <a:latin typeface="NimbusRomNo9L-ReguItal"/>
              </a:rPr>
              <a:t>f</a:t>
            </a:r>
            <a:r>
              <a:rPr lang="en-US" altLang="ja-JP" sz="1600" b="0" i="0" u="none" strike="noStrike" baseline="0" dirty="0">
                <a:latin typeface="NimbusRomNo9L-Regu"/>
              </a:rPr>
              <a:t>3 </a:t>
            </a:r>
            <a:r>
              <a:rPr lang="ja-JP" altLang="en-US" sz="2000" b="0" i="0" u="none" strike="noStrike" baseline="0" dirty="0">
                <a:latin typeface="HaranoAjiMincho-Regular-Identity-H"/>
              </a:rPr>
              <a:t>を検出できる場合「</a:t>
            </a:r>
            <a:r>
              <a:rPr lang="en-US" altLang="ja-JP" sz="2000" b="0" i="0" u="none" strike="noStrike" baseline="0" dirty="0">
                <a:latin typeface="+mn-ea"/>
              </a:rPr>
              <a:t>1</a:t>
            </a:r>
            <a:r>
              <a:rPr lang="ja-JP" altLang="en-US" sz="2000" b="0" i="0" u="none" strike="noStrike" baseline="0" dirty="0">
                <a:latin typeface="HaranoAjiMincho-Regular-Identity-H"/>
              </a:rPr>
              <a:t>」検出できない場合「</a:t>
            </a:r>
            <a:r>
              <a:rPr lang="en-US" altLang="ja-JP" sz="2000" b="0" i="0" u="none" strike="noStrike" baseline="0" dirty="0">
                <a:latin typeface="+mn-ea"/>
              </a:rPr>
              <a:t>0</a:t>
            </a:r>
            <a:r>
              <a:rPr lang="ja-JP" altLang="en-US" sz="2000" b="0" i="0" u="none" strike="noStrike" baseline="0" dirty="0">
                <a:latin typeface="HaranoAjiMincho-Regular-Identity-H"/>
              </a:rPr>
              <a:t>」</a:t>
            </a:r>
            <a:endParaRPr lang="ja-JP" altLang="en-US" sz="2000" dirty="0"/>
          </a:p>
        </p:txBody>
      </p:sp>
      <p:sp>
        <p:nvSpPr>
          <p:cNvPr id="8" name="矢印: 右 7">
            <a:extLst>
              <a:ext uri="{FF2B5EF4-FFF2-40B4-BE49-F238E27FC236}">
                <a16:creationId xmlns:a16="http://schemas.microsoft.com/office/drawing/2014/main" id="{82833113-1B4D-45FE-A394-D203FCFD2D4C}"/>
              </a:ext>
            </a:extLst>
          </p:cNvPr>
          <p:cNvSpPr/>
          <p:nvPr/>
        </p:nvSpPr>
        <p:spPr>
          <a:xfrm>
            <a:off x="4458256" y="3209804"/>
            <a:ext cx="2490111" cy="1090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区別可能</a:t>
            </a:r>
          </a:p>
        </p:txBody>
      </p:sp>
      <p:sp>
        <p:nvSpPr>
          <p:cNvPr id="9" name="楕円 8">
            <a:extLst>
              <a:ext uri="{FF2B5EF4-FFF2-40B4-BE49-F238E27FC236}">
                <a16:creationId xmlns:a16="http://schemas.microsoft.com/office/drawing/2014/main" id="{351CBFD2-254E-4AEB-8920-D72FB85C6DC2}"/>
              </a:ext>
            </a:extLst>
          </p:cNvPr>
          <p:cNvSpPr/>
          <p:nvPr/>
        </p:nvSpPr>
        <p:spPr>
          <a:xfrm>
            <a:off x="6965251" y="3024682"/>
            <a:ext cx="3784149" cy="13815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i="1" u="none" strike="noStrike" baseline="0" dirty="0">
                <a:solidFill>
                  <a:schemeClr val="accent1">
                    <a:lumMod val="75000"/>
                  </a:schemeClr>
                </a:solidFill>
                <a:latin typeface="NimbusRomNo9L-ReguItal"/>
              </a:rPr>
              <a:t>f</a:t>
            </a:r>
            <a:r>
              <a:rPr lang="en-US" altLang="ja-JP" sz="1600" b="1" i="0" u="none" strike="noStrike" baseline="0" dirty="0">
                <a:solidFill>
                  <a:schemeClr val="accent1">
                    <a:lumMod val="75000"/>
                  </a:schemeClr>
                </a:solidFill>
                <a:latin typeface="NimbusRomNo9L-Regu"/>
              </a:rPr>
              <a:t>1</a:t>
            </a:r>
            <a:r>
              <a:rPr lang="en-US" altLang="ja-JP" sz="2800" b="1" i="1" u="none" strike="noStrike" baseline="0" dirty="0">
                <a:solidFill>
                  <a:schemeClr val="accent1">
                    <a:lumMod val="75000"/>
                  </a:schemeClr>
                </a:solidFill>
                <a:latin typeface="NimbusRomNo9L-ReguItal"/>
              </a:rPr>
              <a:t>,f</a:t>
            </a:r>
            <a:r>
              <a:rPr lang="en-US" altLang="ja-JP" sz="1600" b="1" i="0" u="none" strike="noStrike" baseline="0" dirty="0">
                <a:solidFill>
                  <a:schemeClr val="accent1">
                    <a:lumMod val="75000"/>
                  </a:schemeClr>
                </a:solidFill>
                <a:latin typeface="NimbusRomNo9L-Regu"/>
              </a:rPr>
              <a:t>2</a:t>
            </a:r>
            <a:endParaRPr kumimoji="1" lang="ja-JP" altLang="en-US" sz="2800" b="1" dirty="0">
              <a:solidFill>
                <a:schemeClr val="accent1">
                  <a:lumMod val="75000"/>
                </a:schemeClr>
              </a:solidFill>
            </a:endParaRPr>
          </a:p>
          <a:p>
            <a:pPr algn="ctr"/>
            <a:r>
              <a:rPr lang="en-US" altLang="ja-JP" sz="2800" b="1" i="1" u="none" strike="noStrike" baseline="0" dirty="0">
                <a:solidFill>
                  <a:schemeClr val="accent1">
                    <a:lumMod val="75000"/>
                  </a:schemeClr>
                </a:solidFill>
                <a:latin typeface="NimbusRomNo9L-ReguItal"/>
              </a:rPr>
              <a:t>f</a:t>
            </a:r>
            <a:r>
              <a:rPr lang="en-US" altLang="ja-JP" sz="1600" b="1" i="0" u="none" strike="noStrike" baseline="0" dirty="0">
                <a:solidFill>
                  <a:schemeClr val="accent1">
                    <a:lumMod val="75000"/>
                  </a:schemeClr>
                </a:solidFill>
                <a:latin typeface="NimbusRomNo9L-Regu"/>
              </a:rPr>
              <a:t>2</a:t>
            </a:r>
            <a:r>
              <a:rPr lang="en-US" altLang="ja-JP" sz="2800" b="1" i="1" u="none" strike="noStrike" baseline="0" dirty="0">
                <a:solidFill>
                  <a:schemeClr val="accent1">
                    <a:lumMod val="75000"/>
                  </a:schemeClr>
                </a:solidFill>
                <a:latin typeface="NimbusRomNo9L-ReguItal"/>
              </a:rPr>
              <a:t>,f</a:t>
            </a:r>
            <a:r>
              <a:rPr lang="en-US" altLang="ja-JP" sz="1600" b="1" i="0" u="none" strike="noStrike" baseline="0" dirty="0">
                <a:solidFill>
                  <a:schemeClr val="accent1">
                    <a:lumMod val="75000"/>
                  </a:schemeClr>
                </a:solidFill>
                <a:latin typeface="NimbusRomNo9L-Regu"/>
              </a:rPr>
              <a:t>3</a:t>
            </a:r>
            <a:endParaRPr kumimoji="1" lang="ja-JP" altLang="en-US" sz="2800" b="1" dirty="0">
              <a:solidFill>
                <a:schemeClr val="accent1">
                  <a:lumMod val="75000"/>
                </a:schemeClr>
              </a:solidFill>
            </a:endParaRPr>
          </a:p>
        </p:txBody>
      </p:sp>
      <p:sp>
        <p:nvSpPr>
          <p:cNvPr id="12" name="楕円 11">
            <a:extLst>
              <a:ext uri="{FF2B5EF4-FFF2-40B4-BE49-F238E27FC236}">
                <a16:creationId xmlns:a16="http://schemas.microsoft.com/office/drawing/2014/main" id="{9178621D-BFF9-4FE7-9192-D2344508C243}"/>
              </a:ext>
            </a:extLst>
          </p:cNvPr>
          <p:cNvSpPr/>
          <p:nvPr/>
        </p:nvSpPr>
        <p:spPr>
          <a:xfrm>
            <a:off x="6948367" y="4494829"/>
            <a:ext cx="3784149" cy="13815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i="1" u="none" strike="noStrike" baseline="0" dirty="0">
                <a:solidFill>
                  <a:schemeClr val="accent1">
                    <a:lumMod val="75000"/>
                  </a:schemeClr>
                </a:solidFill>
                <a:latin typeface="NimbusRomNo9L-ReguItal"/>
              </a:rPr>
              <a:t>f</a:t>
            </a:r>
            <a:r>
              <a:rPr lang="en-US" altLang="ja-JP" sz="1600" b="1" i="0" u="none" strike="noStrike" baseline="0" dirty="0">
                <a:solidFill>
                  <a:schemeClr val="accent1">
                    <a:lumMod val="75000"/>
                  </a:schemeClr>
                </a:solidFill>
                <a:latin typeface="NimbusRomNo9L-Regu"/>
              </a:rPr>
              <a:t>1</a:t>
            </a:r>
            <a:r>
              <a:rPr lang="en-US" altLang="ja-JP" sz="2800" b="1" i="1" u="none" strike="noStrike" baseline="0" dirty="0">
                <a:solidFill>
                  <a:schemeClr val="accent1">
                    <a:lumMod val="75000"/>
                  </a:schemeClr>
                </a:solidFill>
                <a:latin typeface="NimbusRomNo9L-ReguItal"/>
              </a:rPr>
              <a:t>,f</a:t>
            </a:r>
            <a:r>
              <a:rPr lang="en-US" altLang="ja-JP" sz="1600" b="1" i="0" u="none" strike="noStrike" baseline="0" dirty="0">
                <a:solidFill>
                  <a:schemeClr val="accent1">
                    <a:lumMod val="75000"/>
                  </a:schemeClr>
                </a:solidFill>
                <a:latin typeface="NimbusRomNo9L-Regu"/>
              </a:rPr>
              <a:t>3</a:t>
            </a:r>
            <a:endParaRPr kumimoji="1" lang="ja-JP" altLang="en-US" sz="2800" b="1" dirty="0">
              <a:solidFill>
                <a:schemeClr val="accent1">
                  <a:lumMod val="75000"/>
                </a:schemeClr>
              </a:solidFill>
            </a:endParaRPr>
          </a:p>
        </p:txBody>
      </p:sp>
      <p:sp>
        <p:nvSpPr>
          <p:cNvPr id="13" name="矢印: 右 12">
            <a:extLst>
              <a:ext uri="{FF2B5EF4-FFF2-40B4-BE49-F238E27FC236}">
                <a16:creationId xmlns:a16="http://schemas.microsoft.com/office/drawing/2014/main" id="{7CEB54E7-B49C-46AE-BD9D-4B496E7EE238}"/>
              </a:ext>
            </a:extLst>
          </p:cNvPr>
          <p:cNvSpPr/>
          <p:nvPr/>
        </p:nvSpPr>
        <p:spPr>
          <a:xfrm>
            <a:off x="4441372" y="4641266"/>
            <a:ext cx="2490111" cy="1088709"/>
          </a:xfrm>
          <a:prstGeom prst="right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2">
                    <a:lumMod val="75000"/>
                    <a:lumOff val="25000"/>
                  </a:schemeClr>
                </a:solidFill>
              </a:rPr>
              <a:t>区別不可能</a:t>
            </a:r>
          </a:p>
        </p:txBody>
      </p:sp>
    </p:spTree>
    <p:extLst>
      <p:ext uri="{BB962C8B-B14F-4D97-AF65-F5344CB8AC3E}">
        <p14:creationId xmlns:p14="http://schemas.microsoft.com/office/powerpoint/2010/main" val="2601957109"/>
      </p:ext>
    </p:extLst>
  </p:cSld>
  <p:clrMapOvr>
    <a:masterClrMapping/>
  </p:clrMapOvr>
</p:sld>
</file>

<file path=ppt/theme/theme1.xml><?xml version="1.0" encoding="utf-8"?>
<a:theme xmlns:a="http://schemas.openxmlformats.org/drawingml/2006/main" name="メトロポリタン">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メトロポリタン</Template>
  <TotalTime>1196</TotalTime>
  <Words>2484</Words>
  <Application>Microsoft Office PowerPoint</Application>
  <PresentationFormat>ワイド画面</PresentationFormat>
  <Paragraphs>574</Paragraphs>
  <Slides>20</Slides>
  <Notes>20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20</vt:i4>
      </vt:variant>
    </vt:vector>
  </HeadingPairs>
  <TitlesOfParts>
    <vt:vector size="31" baseType="lpstr">
      <vt:lpstr>HaranoAjiGothic-Medium-Identity-H</vt:lpstr>
      <vt:lpstr>HaranoAjiMincho-Regular-Identity-H</vt:lpstr>
      <vt:lpstr>ＭＳ Ｐゴシック</vt:lpstr>
      <vt:lpstr>NimbusRomNo9L-Medi</vt:lpstr>
      <vt:lpstr>NimbusRomNo9L-Regu</vt:lpstr>
      <vt:lpstr>NimbusRomNo9L-ReguItal</vt:lpstr>
      <vt:lpstr>rtxr</vt:lpstr>
      <vt:lpstr>游ゴシック</vt:lpstr>
      <vt:lpstr>Arial</vt:lpstr>
      <vt:lpstr>Calibri Light</vt:lpstr>
      <vt:lpstr>メトロポリタン</vt:lpstr>
      <vt:lpstr>マルチサイクルにおける 組込み自己診断能力の強化技術について</vt:lpstr>
      <vt:lpstr>研究背景</vt:lpstr>
      <vt:lpstr>研究目的</vt:lpstr>
      <vt:lpstr>組み込み自己診断(BISD)機構</vt:lpstr>
      <vt:lpstr>BISDの基本動作</vt:lpstr>
      <vt:lpstr>故障検出能力強化手法～その１～</vt:lpstr>
      <vt:lpstr>故障検出能力強化手法～その２～</vt:lpstr>
      <vt:lpstr>故障検出能力強化手法～その３～</vt:lpstr>
      <vt:lpstr>故障の診断方法</vt:lpstr>
      <vt:lpstr>故障診断能力向上</vt:lpstr>
      <vt:lpstr>実験方法</vt:lpstr>
      <vt:lpstr>実験結果 (シングルサイクルBISD)</vt:lpstr>
      <vt:lpstr>実験結果 (マルチサイクルテストを導入したBISD)</vt:lpstr>
      <vt:lpstr>実験結果 (中間観測技術を導入したBISD)</vt:lpstr>
      <vt:lpstr>実験結果 (中間観測技術と制御テストポイント挿入技術を導入したBISD)</vt:lpstr>
      <vt:lpstr>実験結果 (故障診断率)</vt:lpstr>
      <vt:lpstr>考察</vt:lpstr>
      <vt:lpstr>まとめ</vt:lpstr>
      <vt:lpstr>今後の課題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中野 潤平</dc:creator>
  <cp:lastModifiedBy>中野 潤平</cp:lastModifiedBy>
  <cp:revision>1</cp:revision>
  <dcterms:created xsi:type="dcterms:W3CDTF">2022-02-12T12:30:48Z</dcterms:created>
  <dcterms:modified xsi:type="dcterms:W3CDTF">2022-02-18T01:01:09Z</dcterms:modified>
</cp:coreProperties>
</file>