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7"/>
  </p:notesMasterIdLst>
  <p:sldIdLst>
    <p:sldId id="256" r:id="rId2"/>
    <p:sldId id="258" r:id="rId3"/>
    <p:sldId id="257" r:id="rId4"/>
    <p:sldId id="259" r:id="rId5"/>
    <p:sldId id="260" r:id="rId6"/>
    <p:sldId id="261" r:id="rId7"/>
    <p:sldId id="272" r:id="rId8"/>
    <p:sldId id="271" r:id="rId9"/>
    <p:sldId id="264" r:id="rId10"/>
    <p:sldId id="268" r:id="rId11"/>
    <p:sldId id="269" r:id="rId12"/>
    <p:sldId id="265" r:id="rId13"/>
    <p:sldId id="270"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E3FF4-07E0-44E7-9410-D1599DE785FF}" v="65" dt="2022-02-16T13:21:54.0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683"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蘭 川村" userId="dca498fbad457cc4" providerId="LiveId" clId="{3B2E3FF4-07E0-44E7-9410-D1599DE785FF}"/>
    <pc:docChg chg="undo custSel addSld delSld modSld">
      <pc:chgData name="水蘭 川村" userId="dca498fbad457cc4" providerId="LiveId" clId="{3B2E3FF4-07E0-44E7-9410-D1599DE785FF}" dt="2022-02-18T01:03:53.598" v="7319" actId="20577"/>
      <pc:docMkLst>
        <pc:docMk/>
      </pc:docMkLst>
      <pc:sldChg chg="addSp modSp mod modNotesTx">
        <pc:chgData name="水蘭 川村" userId="dca498fbad457cc4" providerId="LiveId" clId="{3B2E3FF4-07E0-44E7-9410-D1599DE785FF}" dt="2022-02-18T00:37:37.175" v="7317" actId="20577"/>
        <pc:sldMkLst>
          <pc:docMk/>
          <pc:sldMk cId="602345644" sldId="256"/>
        </pc:sldMkLst>
        <pc:spChg chg="mod">
          <ac:chgData name="水蘭 川村" userId="dca498fbad457cc4" providerId="LiveId" clId="{3B2E3FF4-07E0-44E7-9410-D1599DE785FF}" dt="2022-02-14T03:53:49.631" v="2473" actId="113"/>
          <ac:spMkLst>
            <pc:docMk/>
            <pc:sldMk cId="602345644" sldId="256"/>
            <ac:spMk id="2" creationId="{D91E8372-B906-4577-A199-64E25608DFE8}"/>
          </ac:spMkLst>
        </pc:spChg>
        <pc:spChg chg="mod">
          <ac:chgData name="水蘭 川村" userId="dca498fbad457cc4" providerId="LiveId" clId="{3B2E3FF4-07E0-44E7-9410-D1599DE785FF}" dt="2022-02-16T05:06:54.484" v="5707" actId="20577"/>
          <ac:spMkLst>
            <pc:docMk/>
            <pc:sldMk cId="602345644" sldId="256"/>
            <ac:spMk id="3" creationId="{9251276E-897E-4078-A950-8ACB62149780}"/>
          </ac:spMkLst>
        </pc:spChg>
        <pc:spChg chg="add mod">
          <ac:chgData name="水蘭 川村" userId="dca498fbad457cc4" providerId="LiveId" clId="{3B2E3FF4-07E0-44E7-9410-D1599DE785FF}" dt="2022-02-16T04:31:27.176" v="5470" actId="1076"/>
          <ac:spMkLst>
            <pc:docMk/>
            <pc:sldMk cId="602345644" sldId="256"/>
            <ac:spMk id="4" creationId="{FDF94E70-B355-44EA-AC09-4A3549C5E3CD}"/>
          </ac:spMkLst>
        </pc:spChg>
      </pc:sldChg>
      <pc:sldChg chg="addSp modSp mod modNotesTx">
        <pc:chgData name="水蘭 川村" userId="dca498fbad457cc4" providerId="LiveId" clId="{3B2E3FF4-07E0-44E7-9410-D1599DE785FF}" dt="2022-02-16T04:31:45.159" v="5476" actId="20577"/>
        <pc:sldMkLst>
          <pc:docMk/>
          <pc:sldMk cId="807604374" sldId="257"/>
        </pc:sldMkLst>
        <pc:spChg chg="mod">
          <ac:chgData name="水蘭 川村" userId="dca498fbad457cc4" providerId="LiveId" clId="{3B2E3FF4-07E0-44E7-9410-D1599DE785FF}" dt="2022-02-14T04:43:50.426" v="2659" actId="20577"/>
          <ac:spMkLst>
            <pc:docMk/>
            <pc:sldMk cId="807604374" sldId="257"/>
            <ac:spMk id="3" creationId="{CB2506C3-7BF7-4280-8CD8-D52BC0A4DE77}"/>
          </ac:spMkLst>
        </pc:spChg>
        <pc:spChg chg="add mod">
          <ac:chgData name="水蘭 川村" userId="dca498fbad457cc4" providerId="LiveId" clId="{3B2E3FF4-07E0-44E7-9410-D1599DE785FF}" dt="2022-02-16T04:31:45.159" v="5476" actId="20577"/>
          <ac:spMkLst>
            <pc:docMk/>
            <pc:sldMk cId="807604374" sldId="257"/>
            <ac:spMk id="4" creationId="{65FE9C84-2DEC-4254-8B7F-1A3BF82C15BF}"/>
          </ac:spMkLst>
        </pc:spChg>
      </pc:sldChg>
      <pc:sldChg chg="addSp modSp mod modNotesTx">
        <pc:chgData name="水蘭 川村" userId="dca498fbad457cc4" providerId="LiveId" clId="{3B2E3FF4-07E0-44E7-9410-D1599DE785FF}" dt="2022-02-16T04:31:38.220" v="5473" actId="20577"/>
        <pc:sldMkLst>
          <pc:docMk/>
          <pc:sldMk cId="1447798881" sldId="258"/>
        </pc:sldMkLst>
        <pc:spChg chg="mod">
          <ac:chgData name="水蘭 川村" userId="dca498fbad457cc4" providerId="LiveId" clId="{3B2E3FF4-07E0-44E7-9410-D1599DE785FF}" dt="2022-02-14T05:30:37.782" v="2914" actId="20577"/>
          <ac:spMkLst>
            <pc:docMk/>
            <pc:sldMk cId="1447798881" sldId="258"/>
            <ac:spMk id="2" creationId="{192ED315-26C8-4EE0-B4F3-04BDCE932B8A}"/>
          </ac:spMkLst>
        </pc:spChg>
        <pc:spChg chg="mod">
          <ac:chgData name="水蘭 川村" userId="dca498fbad457cc4" providerId="LiveId" clId="{3B2E3FF4-07E0-44E7-9410-D1599DE785FF}" dt="2022-02-15T15:57:37.174" v="3674" actId="27636"/>
          <ac:spMkLst>
            <pc:docMk/>
            <pc:sldMk cId="1447798881" sldId="258"/>
            <ac:spMk id="3" creationId="{4820E2A1-EC0E-48D1-8B87-8F6612543842}"/>
          </ac:spMkLst>
        </pc:spChg>
        <pc:spChg chg="add mod">
          <ac:chgData name="水蘭 川村" userId="dca498fbad457cc4" providerId="LiveId" clId="{3B2E3FF4-07E0-44E7-9410-D1599DE785FF}" dt="2022-02-16T04:31:38.220" v="5473" actId="20577"/>
          <ac:spMkLst>
            <pc:docMk/>
            <pc:sldMk cId="1447798881" sldId="258"/>
            <ac:spMk id="4" creationId="{EF18BF4C-F6D3-4080-AD18-E7649175E743}"/>
          </ac:spMkLst>
        </pc:spChg>
      </pc:sldChg>
      <pc:sldChg chg="addSp modSp new mod modNotesTx">
        <pc:chgData name="水蘭 川村" userId="dca498fbad457cc4" providerId="LiveId" clId="{3B2E3FF4-07E0-44E7-9410-D1599DE785FF}" dt="2022-02-16T04:31:58.057" v="5479" actId="20577"/>
        <pc:sldMkLst>
          <pc:docMk/>
          <pc:sldMk cId="3552374283" sldId="259"/>
        </pc:sldMkLst>
        <pc:spChg chg="mod">
          <ac:chgData name="水蘭 川村" userId="dca498fbad457cc4" providerId="LiveId" clId="{3B2E3FF4-07E0-44E7-9410-D1599DE785FF}" dt="2022-02-14T03:47:27.387" v="2398" actId="207"/>
          <ac:spMkLst>
            <pc:docMk/>
            <pc:sldMk cId="3552374283" sldId="259"/>
            <ac:spMk id="2" creationId="{F3183D8C-EFA7-4B5D-91C9-D185B77D1759}"/>
          </ac:spMkLst>
        </pc:spChg>
        <pc:spChg chg="mod">
          <ac:chgData name="水蘭 川村" userId="dca498fbad457cc4" providerId="LiveId" clId="{3B2E3FF4-07E0-44E7-9410-D1599DE785FF}" dt="2022-02-13T13:27:28.976" v="371" actId="255"/>
          <ac:spMkLst>
            <pc:docMk/>
            <pc:sldMk cId="3552374283" sldId="259"/>
            <ac:spMk id="3" creationId="{6CC29F9B-D887-4DEC-BA56-5D0F26E6A898}"/>
          </ac:spMkLst>
        </pc:spChg>
        <pc:spChg chg="add mod">
          <ac:chgData name="水蘭 川村" userId="dca498fbad457cc4" providerId="LiveId" clId="{3B2E3FF4-07E0-44E7-9410-D1599DE785FF}" dt="2022-02-16T04:31:58.057" v="5479" actId="20577"/>
          <ac:spMkLst>
            <pc:docMk/>
            <pc:sldMk cId="3552374283" sldId="259"/>
            <ac:spMk id="4" creationId="{FC6F2B52-B8C5-4C41-940F-B0B7DDCDC926}"/>
          </ac:spMkLst>
        </pc:spChg>
      </pc:sldChg>
      <pc:sldChg chg="addSp modSp new mod modNotesTx">
        <pc:chgData name="水蘭 川村" userId="dca498fbad457cc4" providerId="LiveId" clId="{3B2E3FF4-07E0-44E7-9410-D1599DE785FF}" dt="2022-02-17T15:14:55.781" v="7207" actId="20577"/>
        <pc:sldMkLst>
          <pc:docMk/>
          <pc:sldMk cId="2498154612" sldId="260"/>
        </pc:sldMkLst>
        <pc:spChg chg="mod">
          <ac:chgData name="水蘭 川村" userId="dca498fbad457cc4" providerId="LiveId" clId="{3B2E3FF4-07E0-44E7-9410-D1599DE785FF}" dt="2022-02-14T03:47:31.283" v="2399" actId="207"/>
          <ac:spMkLst>
            <pc:docMk/>
            <pc:sldMk cId="2498154612" sldId="260"/>
            <ac:spMk id="2" creationId="{9AB4D3EE-8D64-4FAD-9548-275806BCA8DA}"/>
          </ac:spMkLst>
        </pc:spChg>
        <pc:spChg chg="mod">
          <ac:chgData name="水蘭 川村" userId="dca498fbad457cc4" providerId="LiveId" clId="{3B2E3FF4-07E0-44E7-9410-D1599DE785FF}" dt="2022-02-16T10:45:26.395" v="6308" actId="20577"/>
          <ac:spMkLst>
            <pc:docMk/>
            <pc:sldMk cId="2498154612" sldId="260"/>
            <ac:spMk id="3" creationId="{9B51A939-24F5-4D5D-B012-B8F9AF3DB289}"/>
          </ac:spMkLst>
        </pc:spChg>
        <pc:spChg chg="add mod">
          <ac:chgData name="水蘭 川村" userId="dca498fbad457cc4" providerId="LiveId" clId="{3B2E3FF4-07E0-44E7-9410-D1599DE785FF}" dt="2022-02-16T04:32:07.042" v="5482" actId="20577"/>
          <ac:spMkLst>
            <pc:docMk/>
            <pc:sldMk cId="2498154612" sldId="260"/>
            <ac:spMk id="6" creationId="{99CE14FC-E75D-4495-B113-E09240182A15}"/>
          </ac:spMkLst>
        </pc:spChg>
        <pc:picChg chg="add mod modCrop">
          <ac:chgData name="水蘭 川村" userId="dca498fbad457cc4" providerId="LiveId" clId="{3B2E3FF4-07E0-44E7-9410-D1599DE785FF}" dt="2022-02-14T04:52:31.623" v="2667" actId="1076"/>
          <ac:picMkLst>
            <pc:docMk/>
            <pc:sldMk cId="2498154612" sldId="260"/>
            <ac:picMk id="5" creationId="{8B864CF5-22B0-4413-A474-F783C9A2F9C8}"/>
          </ac:picMkLst>
        </pc:picChg>
      </pc:sldChg>
      <pc:sldChg chg="addSp delSp modSp add mod modNotesTx">
        <pc:chgData name="水蘭 川村" userId="dca498fbad457cc4" providerId="LiveId" clId="{3B2E3FF4-07E0-44E7-9410-D1599DE785FF}" dt="2022-02-17T06:24:34.658" v="6715" actId="20577"/>
        <pc:sldMkLst>
          <pc:docMk/>
          <pc:sldMk cId="1758064931" sldId="261"/>
        </pc:sldMkLst>
        <pc:spChg chg="mod">
          <ac:chgData name="水蘭 川村" userId="dca498fbad457cc4" providerId="LiveId" clId="{3B2E3FF4-07E0-44E7-9410-D1599DE785FF}" dt="2022-02-14T03:47:44.013" v="2401" actId="207"/>
          <ac:spMkLst>
            <pc:docMk/>
            <pc:sldMk cId="1758064931" sldId="261"/>
            <ac:spMk id="2" creationId="{9AB4D3EE-8D64-4FAD-9548-275806BCA8DA}"/>
          </ac:spMkLst>
        </pc:spChg>
        <pc:spChg chg="mod">
          <ac:chgData name="水蘭 川村" userId="dca498fbad457cc4" providerId="LiveId" clId="{3B2E3FF4-07E0-44E7-9410-D1599DE785FF}" dt="2022-02-16T14:45:02.516" v="6559" actId="20577"/>
          <ac:spMkLst>
            <pc:docMk/>
            <pc:sldMk cId="1758064931" sldId="261"/>
            <ac:spMk id="3" creationId="{9B51A939-24F5-4D5D-B012-B8F9AF3DB289}"/>
          </ac:spMkLst>
        </pc:spChg>
        <pc:spChg chg="add mod">
          <ac:chgData name="水蘭 川村" userId="dca498fbad457cc4" providerId="LiveId" clId="{3B2E3FF4-07E0-44E7-9410-D1599DE785FF}" dt="2022-02-16T04:32:15.462" v="5487" actId="20577"/>
          <ac:spMkLst>
            <pc:docMk/>
            <pc:sldMk cId="1758064931" sldId="261"/>
            <ac:spMk id="5" creationId="{9B5F2B2F-796F-4087-A1E8-53459BD6E54D}"/>
          </ac:spMkLst>
        </pc:spChg>
        <pc:spChg chg="add mod">
          <ac:chgData name="水蘭 川村" userId="dca498fbad457cc4" providerId="LiveId" clId="{3B2E3FF4-07E0-44E7-9410-D1599DE785FF}" dt="2022-02-16T16:23:45.021" v="6574" actId="1076"/>
          <ac:spMkLst>
            <pc:docMk/>
            <pc:sldMk cId="1758064931" sldId="261"/>
            <ac:spMk id="7" creationId="{AC2C766C-949B-4923-B364-021EFCBDF81D}"/>
          </ac:spMkLst>
        </pc:spChg>
        <pc:graphicFrameChg chg="add mod modGraphic">
          <ac:chgData name="水蘭 川村" userId="dca498fbad457cc4" providerId="LiveId" clId="{3B2E3FF4-07E0-44E7-9410-D1599DE785FF}" dt="2022-02-16T16:24:16.357" v="6576" actId="120"/>
          <ac:graphicFrameMkLst>
            <pc:docMk/>
            <pc:sldMk cId="1758064931" sldId="261"/>
            <ac:graphicFrameMk id="6" creationId="{58CBB249-A40E-4BBD-840F-968C08DDEFC3}"/>
          </ac:graphicFrameMkLst>
        </pc:graphicFrameChg>
        <pc:picChg chg="add del">
          <ac:chgData name="水蘭 川村" userId="dca498fbad457cc4" providerId="LiveId" clId="{3B2E3FF4-07E0-44E7-9410-D1599DE785FF}" dt="2022-02-16T04:32:11.810" v="5484"/>
          <ac:picMkLst>
            <pc:docMk/>
            <pc:sldMk cId="1758064931" sldId="261"/>
            <ac:picMk id="4" creationId="{D2DD8C80-1646-4AAA-9193-AC82E4B3258C}"/>
          </ac:picMkLst>
        </pc:picChg>
      </pc:sldChg>
      <pc:sldChg chg="addSp delSp new del mod">
        <pc:chgData name="水蘭 川村" userId="dca498fbad457cc4" providerId="LiveId" clId="{3B2E3FF4-07E0-44E7-9410-D1599DE785FF}" dt="2022-02-13T16:18:28.335" v="483" actId="2696"/>
        <pc:sldMkLst>
          <pc:docMk/>
          <pc:sldMk cId="1632712945" sldId="262"/>
        </pc:sldMkLst>
        <pc:spChg chg="add del">
          <ac:chgData name="水蘭 川村" userId="dca498fbad457cc4" providerId="LiveId" clId="{3B2E3FF4-07E0-44E7-9410-D1599DE785FF}" dt="2022-02-13T16:18:13.117" v="481" actId="21"/>
          <ac:spMkLst>
            <pc:docMk/>
            <pc:sldMk cId="1632712945" sldId="262"/>
            <ac:spMk id="2" creationId="{25948083-9084-418B-AFD4-F5E7D5088EE3}"/>
          </ac:spMkLst>
        </pc:spChg>
      </pc:sldChg>
      <pc:sldChg chg="new del">
        <pc:chgData name="水蘭 川村" userId="dca498fbad457cc4" providerId="LiveId" clId="{3B2E3FF4-07E0-44E7-9410-D1599DE785FF}" dt="2022-02-13T16:13:23.919" v="462" actId="2696"/>
        <pc:sldMkLst>
          <pc:docMk/>
          <pc:sldMk cId="2652847805" sldId="262"/>
        </pc:sldMkLst>
      </pc:sldChg>
      <pc:sldChg chg="addSp delSp modSp add del mod">
        <pc:chgData name="水蘭 川村" userId="dca498fbad457cc4" providerId="LiveId" clId="{3B2E3FF4-07E0-44E7-9410-D1599DE785FF}" dt="2022-02-15T10:58:53.947" v="2958" actId="2696"/>
        <pc:sldMkLst>
          <pc:docMk/>
          <pc:sldMk cId="1201915856" sldId="263"/>
        </pc:sldMkLst>
        <pc:spChg chg="mod">
          <ac:chgData name="水蘭 川村" userId="dca498fbad457cc4" providerId="LiveId" clId="{3B2E3FF4-07E0-44E7-9410-D1599DE785FF}" dt="2022-02-15T10:58:38.547" v="2955" actId="20577"/>
          <ac:spMkLst>
            <pc:docMk/>
            <pc:sldMk cId="1201915856" sldId="263"/>
            <ac:spMk id="2" creationId="{9AB4D3EE-8D64-4FAD-9548-275806BCA8DA}"/>
          </ac:spMkLst>
        </pc:spChg>
        <pc:spChg chg="del mod">
          <ac:chgData name="水蘭 川村" userId="dca498fbad457cc4" providerId="LiveId" clId="{3B2E3FF4-07E0-44E7-9410-D1599DE785FF}" dt="2022-02-13T16:43:03.666" v="866" actId="21"/>
          <ac:spMkLst>
            <pc:docMk/>
            <pc:sldMk cId="1201915856" sldId="263"/>
            <ac:spMk id="3" creationId="{9B51A939-24F5-4D5D-B012-B8F9AF3DB289}"/>
          </ac:spMkLst>
        </pc:spChg>
        <pc:picChg chg="add del mod">
          <ac:chgData name="水蘭 川村" userId="dca498fbad457cc4" providerId="LiveId" clId="{3B2E3FF4-07E0-44E7-9410-D1599DE785FF}" dt="2022-02-15T10:58:42.044" v="2957" actId="478"/>
          <ac:picMkLst>
            <pc:docMk/>
            <pc:sldMk cId="1201915856" sldId="263"/>
            <ac:picMk id="5" creationId="{6395F551-F254-4313-9A66-D1A318A5A4A7}"/>
          </ac:picMkLst>
        </pc:picChg>
        <pc:picChg chg="add del mod">
          <ac:chgData name="水蘭 川村" userId="dca498fbad457cc4" providerId="LiveId" clId="{3B2E3FF4-07E0-44E7-9410-D1599DE785FF}" dt="2022-02-15T10:58:40.641" v="2956" actId="478"/>
          <ac:picMkLst>
            <pc:docMk/>
            <pc:sldMk cId="1201915856" sldId="263"/>
            <ac:picMk id="7" creationId="{59D216D3-772B-4482-9F87-A2D0894D4548}"/>
          </ac:picMkLst>
        </pc:picChg>
      </pc:sldChg>
      <pc:sldChg chg="addSp modSp add mod modNotesTx">
        <pc:chgData name="水蘭 川村" userId="dca498fbad457cc4" providerId="LiveId" clId="{3B2E3FF4-07E0-44E7-9410-D1599DE785FF}" dt="2022-02-17T06:25:36.057" v="6820" actId="20577"/>
        <pc:sldMkLst>
          <pc:docMk/>
          <pc:sldMk cId="3980549638" sldId="264"/>
        </pc:sldMkLst>
        <pc:spChg chg="mod">
          <ac:chgData name="水蘭 川村" userId="dca498fbad457cc4" providerId="LiveId" clId="{3B2E3FF4-07E0-44E7-9410-D1599DE785FF}" dt="2022-02-15T15:41:34.126" v="3655" actId="20577"/>
          <ac:spMkLst>
            <pc:docMk/>
            <pc:sldMk cId="3980549638" sldId="264"/>
            <ac:spMk id="2" creationId="{9AB4D3EE-8D64-4FAD-9548-275806BCA8DA}"/>
          </ac:spMkLst>
        </pc:spChg>
        <pc:spChg chg="mod">
          <ac:chgData name="水蘭 川村" userId="dca498fbad457cc4" providerId="LiveId" clId="{3B2E3FF4-07E0-44E7-9410-D1599DE785FF}" dt="2022-02-16T10:59:00.455" v="6399" actId="20577"/>
          <ac:spMkLst>
            <pc:docMk/>
            <pc:sldMk cId="3980549638" sldId="264"/>
            <ac:spMk id="3" creationId="{9B51A939-24F5-4D5D-B012-B8F9AF3DB289}"/>
          </ac:spMkLst>
        </pc:spChg>
        <pc:spChg chg="add mod">
          <ac:chgData name="水蘭 川村" userId="dca498fbad457cc4" providerId="LiveId" clId="{3B2E3FF4-07E0-44E7-9410-D1599DE785FF}" dt="2022-02-16T04:32:43.992" v="5496" actId="20577"/>
          <ac:spMkLst>
            <pc:docMk/>
            <pc:sldMk cId="3980549638" sldId="264"/>
            <ac:spMk id="4" creationId="{7BBB7512-7232-41C6-AA02-2FC856436FCF}"/>
          </ac:spMkLst>
        </pc:spChg>
      </pc:sldChg>
      <pc:sldChg chg="addSp modSp add mod modNotesTx">
        <pc:chgData name="水蘭 川村" userId="dca498fbad457cc4" providerId="LiveId" clId="{3B2E3FF4-07E0-44E7-9410-D1599DE785FF}" dt="2022-02-17T06:32:04.628" v="7193" actId="20577"/>
        <pc:sldMkLst>
          <pc:docMk/>
          <pc:sldMk cId="1803588660" sldId="265"/>
        </pc:sldMkLst>
        <pc:spChg chg="mod">
          <ac:chgData name="水蘭 川村" userId="dca498fbad457cc4" providerId="LiveId" clId="{3B2E3FF4-07E0-44E7-9410-D1599DE785FF}" dt="2022-02-14T03:48:05.348" v="2406" actId="207"/>
          <ac:spMkLst>
            <pc:docMk/>
            <pc:sldMk cId="1803588660" sldId="265"/>
            <ac:spMk id="2" creationId="{9AB4D3EE-8D64-4FAD-9548-275806BCA8DA}"/>
          </ac:spMkLst>
        </pc:spChg>
        <pc:spChg chg="mod">
          <ac:chgData name="水蘭 川村" userId="dca498fbad457cc4" providerId="LiveId" clId="{3B2E3FF4-07E0-44E7-9410-D1599DE785FF}" dt="2022-02-16T13:30:36.438" v="6555" actId="20577"/>
          <ac:spMkLst>
            <pc:docMk/>
            <pc:sldMk cId="1803588660" sldId="265"/>
            <ac:spMk id="3" creationId="{9B51A939-24F5-4D5D-B012-B8F9AF3DB289}"/>
          </ac:spMkLst>
        </pc:spChg>
        <pc:spChg chg="add mod">
          <ac:chgData name="水蘭 川村" userId="dca498fbad457cc4" providerId="LiveId" clId="{3B2E3FF4-07E0-44E7-9410-D1599DE785FF}" dt="2022-02-16T04:33:03.222" v="5504" actId="20577"/>
          <ac:spMkLst>
            <pc:docMk/>
            <pc:sldMk cId="1803588660" sldId="265"/>
            <ac:spMk id="4" creationId="{3D152D33-32FF-451B-9CC8-A0486E3AE8B0}"/>
          </ac:spMkLst>
        </pc:spChg>
      </pc:sldChg>
      <pc:sldChg chg="addSp modSp add mod modNotesTx">
        <pc:chgData name="水蘭 川村" userId="dca498fbad457cc4" providerId="LiveId" clId="{3B2E3FF4-07E0-44E7-9410-D1599DE785FF}" dt="2022-02-16T04:33:18.193" v="5508" actId="20577"/>
        <pc:sldMkLst>
          <pc:docMk/>
          <pc:sldMk cId="76541089" sldId="266"/>
        </pc:sldMkLst>
        <pc:spChg chg="mod">
          <ac:chgData name="水蘭 川村" userId="dca498fbad457cc4" providerId="LiveId" clId="{3B2E3FF4-07E0-44E7-9410-D1599DE785FF}" dt="2022-02-14T03:48:10.087" v="2407" actId="207"/>
          <ac:spMkLst>
            <pc:docMk/>
            <pc:sldMk cId="76541089" sldId="266"/>
            <ac:spMk id="2" creationId="{9AB4D3EE-8D64-4FAD-9548-275806BCA8DA}"/>
          </ac:spMkLst>
        </pc:spChg>
        <pc:spChg chg="mod">
          <ac:chgData name="水蘭 川村" userId="dca498fbad457cc4" providerId="LiveId" clId="{3B2E3FF4-07E0-44E7-9410-D1599DE785FF}" dt="2022-02-14T03:42:01.383" v="2392" actId="20577"/>
          <ac:spMkLst>
            <pc:docMk/>
            <pc:sldMk cId="76541089" sldId="266"/>
            <ac:spMk id="3" creationId="{9B51A939-24F5-4D5D-B012-B8F9AF3DB289}"/>
          </ac:spMkLst>
        </pc:spChg>
        <pc:spChg chg="add mod">
          <ac:chgData name="水蘭 川村" userId="dca498fbad457cc4" providerId="LiveId" clId="{3B2E3FF4-07E0-44E7-9410-D1599DE785FF}" dt="2022-02-16T04:33:18.193" v="5508" actId="20577"/>
          <ac:spMkLst>
            <pc:docMk/>
            <pc:sldMk cId="76541089" sldId="266"/>
            <ac:spMk id="4" creationId="{47D70D45-74C9-4228-8188-EF6C1C72C2DF}"/>
          </ac:spMkLst>
        </pc:spChg>
      </pc:sldChg>
      <pc:sldChg chg="new del">
        <pc:chgData name="水蘭 川村" userId="dca498fbad457cc4" providerId="LiveId" clId="{3B2E3FF4-07E0-44E7-9410-D1599DE785FF}" dt="2022-02-13T16:19:11.129" v="517" actId="680"/>
        <pc:sldMkLst>
          <pc:docMk/>
          <pc:sldMk cId="1111211497" sldId="266"/>
        </pc:sldMkLst>
      </pc:sldChg>
      <pc:sldChg chg="addSp modSp add mod modNotesTx">
        <pc:chgData name="水蘭 川村" userId="dca498fbad457cc4" providerId="LiveId" clId="{3B2E3FF4-07E0-44E7-9410-D1599DE785FF}" dt="2022-02-16T10:10:55.104" v="5772" actId="20577"/>
        <pc:sldMkLst>
          <pc:docMk/>
          <pc:sldMk cId="1832002175" sldId="267"/>
        </pc:sldMkLst>
        <pc:spChg chg="mod">
          <ac:chgData name="水蘭 川村" userId="dca498fbad457cc4" providerId="LiveId" clId="{3B2E3FF4-07E0-44E7-9410-D1599DE785FF}" dt="2022-02-14T03:48:19.775" v="2408" actId="207"/>
          <ac:spMkLst>
            <pc:docMk/>
            <pc:sldMk cId="1832002175" sldId="267"/>
            <ac:spMk id="2" creationId="{9AB4D3EE-8D64-4FAD-9548-275806BCA8DA}"/>
          </ac:spMkLst>
        </pc:spChg>
        <pc:spChg chg="mod">
          <ac:chgData name="水蘭 川村" userId="dca498fbad457cc4" providerId="LiveId" clId="{3B2E3FF4-07E0-44E7-9410-D1599DE785FF}" dt="2022-02-16T10:10:55.104" v="5772" actId="20577"/>
          <ac:spMkLst>
            <pc:docMk/>
            <pc:sldMk cId="1832002175" sldId="267"/>
            <ac:spMk id="3" creationId="{9B51A939-24F5-4D5D-B012-B8F9AF3DB289}"/>
          </ac:spMkLst>
        </pc:spChg>
        <pc:spChg chg="add mod">
          <ac:chgData name="水蘭 川村" userId="dca498fbad457cc4" providerId="LiveId" clId="{3B2E3FF4-07E0-44E7-9410-D1599DE785FF}" dt="2022-02-16T04:33:24.531" v="5510" actId="20577"/>
          <ac:spMkLst>
            <pc:docMk/>
            <pc:sldMk cId="1832002175" sldId="267"/>
            <ac:spMk id="4" creationId="{7BA15326-777C-4FDA-B1E0-095BC2892A42}"/>
          </ac:spMkLst>
        </pc:spChg>
      </pc:sldChg>
      <pc:sldChg chg="new del">
        <pc:chgData name="水蘭 川村" userId="dca498fbad457cc4" providerId="LiveId" clId="{3B2E3FF4-07E0-44E7-9410-D1599DE785FF}" dt="2022-02-13T16:19:44.215" v="548" actId="680"/>
        <pc:sldMkLst>
          <pc:docMk/>
          <pc:sldMk cId="2591390871" sldId="267"/>
        </pc:sldMkLst>
      </pc:sldChg>
      <pc:sldChg chg="addSp delSp new del mod">
        <pc:chgData name="水蘭 川村" userId="dca498fbad457cc4" providerId="LiveId" clId="{3B2E3FF4-07E0-44E7-9410-D1599DE785FF}" dt="2022-02-13T16:26:08.748" v="552" actId="2696"/>
        <pc:sldMkLst>
          <pc:docMk/>
          <pc:sldMk cId="4131911500" sldId="267"/>
        </pc:sldMkLst>
        <pc:spChg chg="add del">
          <ac:chgData name="水蘭 川村" userId="dca498fbad457cc4" providerId="LiveId" clId="{3B2E3FF4-07E0-44E7-9410-D1599DE785FF}" dt="2022-02-13T16:26:04.079" v="551" actId="478"/>
          <ac:spMkLst>
            <pc:docMk/>
            <pc:sldMk cId="4131911500" sldId="267"/>
            <ac:spMk id="2" creationId="{BB403C8C-7854-4DBB-8C1A-49A78D6E38FF}"/>
          </ac:spMkLst>
        </pc:spChg>
      </pc:sldChg>
      <pc:sldChg chg="addSp delSp modSp add mod modNotesTx">
        <pc:chgData name="水蘭 川村" userId="dca498fbad457cc4" providerId="LiveId" clId="{3B2E3FF4-07E0-44E7-9410-D1599DE785FF}" dt="2022-02-17T06:28:31.997" v="6909" actId="20577"/>
        <pc:sldMkLst>
          <pc:docMk/>
          <pc:sldMk cId="2119605036" sldId="268"/>
        </pc:sldMkLst>
        <pc:spChg chg="mod">
          <ac:chgData name="水蘭 川村" userId="dca498fbad457cc4" providerId="LiveId" clId="{3B2E3FF4-07E0-44E7-9410-D1599DE785FF}" dt="2022-02-14T03:47:57.661" v="2404" actId="207"/>
          <ac:spMkLst>
            <pc:docMk/>
            <pc:sldMk cId="2119605036" sldId="268"/>
            <ac:spMk id="2" creationId="{9AB4D3EE-8D64-4FAD-9548-275806BCA8DA}"/>
          </ac:spMkLst>
        </pc:spChg>
        <pc:spChg chg="mod">
          <ac:chgData name="水蘭 川村" userId="dca498fbad457cc4" providerId="LiveId" clId="{3B2E3FF4-07E0-44E7-9410-D1599DE785FF}" dt="2022-02-15T16:12:38.107" v="3777" actId="20577"/>
          <ac:spMkLst>
            <pc:docMk/>
            <pc:sldMk cId="2119605036" sldId="268"/>
            <ac:spMk id="3" creationId="{9B51A939-24F5-4D5D-B012-B8F9AF3DB289}"/>
          </ac:spMkLst>
        </pc:spChg>
        <pc:spChg chg="add mod">
          <ac:chgData name="水蘭 川村" userId="dca498fbad457cc4" providerId="LiveId" clId="{3B2E3FF4-07E0-44E7-9410-D1599DE785FF}" dt="2022-02-16T04:32:50.910" v="5500" actId="20577"/>
          <ac:spMkLst>
            <pc:docMk/>
            <pc:sldMk cId="2119605036" sldId="268"/>
            <ac:spMk id="7" creationId="{239FA416-51E8-4B93-9DFA-CF66FF2DC494}"/>
          </ac:spMkLst>
        </pc:spChg>
        <pc:spChg chg="add mod">
          <ac:chgData name="水蘭 川村" userId="dca498fbad457cc4" providerId="LiveId" clId="{3B2E3FF4-07E0-44E7-9410-D1599DE785FF}" dt="2022-02-16T10:26:35.036" v="6169" actId="1076"/>
          <ac:spMkLst>
            <pc:docMk/>
            <pc:sldMk cId="2119605036" sldId="268"/>
            <ac:spMk id="8" creationId="{FAE6782B-C350-48C3-97BF-BCCF1E9DC8AE}"/>
          </ac:spMkLst>
        </pc:spChg>
        <pc:spChg chg="add mod">
          <ac:chgData name="水蘭 川村" userId="dca498fbad457cc4" providerId="LiveId" clId="{3B2E3FF4-07E0-44E7-9410-D1599DE785FF}" dt="2022-02-16T03:36:37.463" v="4875" actId="1076"/>
          <ac:spMkLst>
            <pc:docMk/>
            <pc:sldMk cId="2119605036" sldId="268"/>
            <ac:spMk id="10" creationId="{7038C4A9-3237-4949-A7D6-36E6C2BDE3AA}"/>
          </ac:spMkLst>
        </pc:spChg>
        <pc:graphicFrameChg chg="add del mod modGraphic">
          <ac:chgData name="水蘭 川村" userId="dca498fbad457cc4" providerId="LiveId" clId="{3B2E3FF4-07E0-44E7-9410-D1599DE785FF}" dt="2022-02-16T10:24:21.360" v="6132" actId="478"/>
          <ac:graphicFrameMkLst>
            <pc:docMk/>
            <pc:sldMk cId="2119605036" sldId="268"/>
            <ac:graphicFrameMk id="5" creationId="{23DECF01-6C89-45CA-A735-DB8B52F911C3}"/>
          </ac:graphicFrameMkLst>
        </pc:graphicFrameChg>
        <pc:picChg chg="add mod">
          <ac:chgData name="水蘭 川村" userId="dca498fbad457cc4" providerId="LiveId" clId="{3B2E3FF4-07E0-44E7-9410-D1599DE785FF}" dt="2022-02-15T17:18:20.136" v="3972" actId="1076"/>
          <ac:picMkLst>
            <pc:docMk/>
            <pc:sldMk cId="2119605036" sldId="268"/>
            <ac:picMk id="4" creationId="{0C5E7F51-13A7-48D1-A2AD-2D455FCF28B7}"/>
          </ac:picMkLst>
        </pc:picChg>
        <pc:picChg chg="add del mod">
          <ac:chgData name="水蘭 川村" userId="dca498fbad457cc4" providerId="LiveId" clId="{3B2E3FF4-07E0-44E7-9410-D1599DE785FF}" dt="2022-02-15T16:09:49.556" v="3696" actId="478"/>
          <ac:picMkLst>
            <pc:docMk/>
            <pc:sldMk cId="2119605036" sldId="268"/>
            <ac:picMk id="5" creationId="{29D89986-953B-47EC-A5B6-C5F5699FBF94}"/>
          </ac:picMkLst>
        </pc:picChg>
        <pc:picChg chg="add mod">
          <ac:chgData name="水蘭 川村" userId="dca498fbad457cc4" providerId="LiveId" clId="{3B2E3FF4-07E0-44E7-9410-D1599DE785FF}" dt="2022-02-16T10:26:31.511" v="6168" actId="1076"/>
          <ac:picMkLst>
            <pc:docMk/>
            <pc:sldMk cId="2119605036" sldId="268"/>
            <ac:picMk id="6" creationId="{08FCD2A9-B562-449B-A811-832DD49B0A2C}"/>
          </ac:picMkLst>
        </pc:picChg>
        <pc:picChg chg="add del mod">
          <ac:chgData name="水蘭 川村" userId="dca498fbad457cc4" providerId="LiveId" clId="{3B2E3FF4-07E0-44E7-9410-D1599DE785FF}" dt="2022-02-15T17:16:55.337" v="3957" actId="931"/>
          <ac:picMkLst>
            <pc:docMk/>
            <pc:sldMk cId="2119605036" sldId="268"/>
            <ac:picMk id="7" creationId="{235CC602-581D-4A50-B15C-A638771774CA}"/>
          </ac:picMkLst>
        </pc:picChg>
        <pc:picChg chg="add mod modCrop">
          <ac:chgData name="水蘭 川村" userId="dca498fbad457cc4" providerId="LiveId" clId="{3B2E3FF4-07E0-44E7-9410-D1599DE785FF}" dt="2022-02-15T17:19:33.500" v="4024" actId="1076"/>
          <ac:picMkLst>
            <pc:docMk/>
            <pc:sldMk cId="2119605036" sldId="268"/>
            <ac:picMk id="9" creationId="{A7C8D854-9C2B-497F-8D34-2A49883CFC71}"/>
          </ac:picMkLst>
        </pc:picChg>
      </pc:sldChg>
      <pc:sldChg chg="new del">
        <pc:chgData name="水蘭 川村" userId="dca498fbad457cc4" providerId="LiveId" clId="{3B2E3FF4-07E0-44E7-9410-D1599DE785FF}" dt="2022-02-13T16:43:08.222" v="868" actId="680"/>
        <pc:sldMkLst>
          <pc:docMk/>
          <pc:sldMk cId="2674756788" sldId="268"/>
        </pc:sldMkLst>
      </pc:sldChg>
      <pc:sldChg chg="addSp delSp modSp add mod modNotesTx">
        <pc:chgData name="水蘭 川村" userId="dca498fbad457cc4" providerId="LiveId" clId="{3B2E3FF4-07E0-44E7-9410-D1599DE785FF}" dt="2022-02-17T06:29:44.840" v="7005" actId="20577"/>
        <pc:sldMkLst>
          <pc:docMk/>
          <pc:sldMk cId="3759224485" sldId="269"/>
        </pc:sldMkLst>
        <pc:spChg chg="mod">
          <ac:chgData name="水蘭 川村" userId="dca498fbad457cc4" providerId="LiveId" clId="{3B2E3FF4-07E0-44E7-9410-D1599DE785FF}" dt="2022-02-14T03:48:00.694" v="2405" actId="207"/>
          <ac:spMkLst>
            <pc:docMk/>
            <pc:sldMk cId="3759224485" sldId="269"/>
            <ac:spMk id="2" creationId="{9AB4D3EE-8D64-4FAD-9548-275806BCA8DA}"/>
          </ac:spMkLst>
        </pc:spChg>
        <pc:spChg chg="mod">
          <ac:chgData name="水蘭 川村" userId="dca498fbad457cc4" providerId="LiveId" clId="{3B2E3FF4-07E0-44E7-9410-D1599DE785FF}" dt="2022-02-14T03:15:08.525" v="1628" actId="20577"/>
          <ac:spMkLst>
            <pc:docMk/>
            <pc:sldMk cId="3759224485" sldId="269"/>
            <ac:spMk id="3" creationId="{9B51A939-24F5-4D5D-B012-B8F9AF3DB289}"/>
          </ac:spMkLst>
        </pc:spChg>
        <pc:spChg chg="add mod">
          <ac:chgData name="水蘭 川村" userId="dca498fbad457cc4" providerId="LiveId" clId="{3B2E3FF4-07E0-44E7-9410-D1599DE785FF}" dt="2022-02-16T04:32:57.185" v="5502" actId="20577"/>
          <ac:spMkLst>
            <pc:docMk/>
            <pc:sldMk cId="3759224485" sldId="269"/>
            <ac:spMk id="9" creationId="{7A414AE0-0B80-4B1D-A614-AC9863C10536}"/>
          </ac:spMkLst>
        </pc:spChg>
        <pc:spChg chg="add mod">
          <ac:chgData name="水蘭 川村" userId="dca498fbad457cc4" providerId="LiveId" clId="{3B2E3FF4-07E0-44E7-9410-D1599DE785FF}" dt="2022-02-16T03:36:25.988" v="4872" actId="1076"/>
          <ac:spMkLst>
            <pc:docMk/>
            <pc:sldMk cId="3759224485" sldId="269"/>
            <ac:spMk id="13" creationId="{C36D3D13-C918-47E3-ACFC-A559091107C0}"/>
          </ac:spMkLst>
        </pc:spChg>
        <pc:spChg chg="add mod">
          <ac:chgData name="水蘭 川村" userId="dca498fbad457cc4" providerId="LiveId" clId="{3B2E3FF4-07E0-44E7-9410-D1599DE785FF}" dt="2022-02-16T03:36:23.416" v="4871" actId="1076"/>
          <ac:spMkLst>
            <pc:docMk/>
            <pc:sldMk cId="3759224485" sldId="269"/>
            <ac:spMk id="14" creationId="{9282AB03-6908-4C5F-9E75-DA92A25B2CB8}"/>
          </ac:spMkLst>
        </pc:spChg>
        <pc:picChg chg="add mod">
          <ac:chgData name="水蘭 川村" userId="dca498fbad457cc4" providerId="LiveId" clId="{3B2E3FF4-07E0-44E7-9410-D1599DE785FF}" dt="2022-02-15T16:18:23.297" v="3785" actId="1076"/>
          <ac:picMkLst>
            <pc:docMk/>
            <pc:sldMk cId="3759224485" sldId="269"/>
            <ac:picMk id="4" creationId="{F320D625-E8A4-4BB3-8400-EAF0A1EF0593}"/>
          </ac:picMkLst>
        </pc:picChg>
        <pc:picChg chg="del">
          <ac:chgData name="水蘭 川村" userId="dca498fbad457cc4" providerId="LiveId" clId="{3B2E3FF4-07E0-44E7-9410-D1599DE785FF}" dt="2022-02-14T03:15:18.913" v="1629" actId="478"/>
          <ac:picMkLst>
            <pc:docMk/>
            <pc:sldMk cId="3759224485" sldId="269"/>
            <ac:picMk id="5" creationId="{29D89986-953B-47EC-A5B6-C5F5699FBF94}"/>
          </ac:picMkLst>
        </pc:picChg>
        <pc:picChg chg="add del mod">
          <ac:chgData name="水蘭 川村" userId="dca498fbad457cc4" providerId="LiveId" clId="{3B2E3FF4-07E0-44E7-9410-D1599DE785FF}" dt="2022-02-15T16:18:14.219" v="3780" actId="478"/>
          <ac:picMkLst>
            <pc:docMk/>
            <pc:sldMk cId="3759224485" sldId="269"/>
            <ac:picMk id="6" creationId="{B437C55E-F330-4607-AB9A-6A84B0DCE829}"/>
          </ac:picMkLst>
        </pc:picChg>
        <pc:picChg chg="add mod modCrop">
          <ac:chgData name="水蘭 川村" userId="dca498fbad457cc4" providerId="LiveId" clId="{3B2E3FF4-07E0-44E7-9410-D1599DE785FF}" dt="2022-02-15T17:22:43.453" v="4061" actId="1076"/>
          <ac:picMkLst>
            <pc:docMk/>
            <pc:sldMk cId="3759224485" sldId="269"/>
            <ac:picMk id="7" creationId="{64E9D703-2E3F-47A1-A996-25507AF5C498}"/>
          </ac:picMkLst>
        </pc:picChg>
        <pc:picChg chg="add del mod">
          <ac:chgData name="水蘭 川村" userId="dca498fbad457cc4" providerId="LiveId" clId="{3B2E3FF4-07E0-44E7-9410-D1599DE785FF}" dt="2022-02-15T17:20:26.394" v="4035" actId="931"/>
          <ac:picMkLst>
            <pc:docMk/>
            <pc:sldMk cId="3759224485" sldId="269"/>
            <ac:picMk id="9" creationId="{56EDE101-649F-4DE3-B781-327186BC3753}"/>
          </ac:picMkLst>
        </pc:picChg>
        <pc:picChg chg="add mod modCrop">
          <ac:chgData name="水蘭 川村" userId="dca498fbad457cc4" providerId="LiveId" clId="{3B2E3FF4-07E0-44E7-9410-D1599DE785FF}" dt="2022-02-15T17:21:56.446" v="4060" actId="1076"/>
          <ac:picMkLst>
            <pc:docMk/>
            <pc:sldMk cId="3759224485" sldId="269"/>
            <ac:picMk id="11" creationId="{08EB1098-321F-46EE-946A-0F4B4C5EA676}"/>
          </ac:picMkLst>
        </pc:picChg>
        <pc:picChg chg="add del">
          <ac:chgData name="水蘭 川村" userId="dca498fbad457cc4" providerId="LiveId" clId="{3B2E3FF4-07E0-44E7-9410-D1599DE785FF}" dt="2022-02-15T17:22:54.492" v="4063"/>
          <ac:picMkLst>
            <pc:docMk/>
            <pc:sldMk cId="3759224485" sldId="269"/>
            <ac:picMk id="12" creationId="{ED4936C3-3E61-44DA-B6D5-051B85A5A86A}"/>
          </ac:picMkLst>
        </pc:picChg>
      </pc:sldChg>
      <pc:sldChg chg="addSp modSp add mod modNotesTx">
        <pc:chgData name="水蘭 川村" userId="dca498fbad457cc4" providerId="LiveId" clId="{3B2E3FF4-07E0-44E7-9410-D1599DE785FF}" dt="2022-02-18T01:03:53.598" v="7319" actId="20577"/>
        <pc:sldMkLst>
          <pc:docMk/>
          <pc:sldMk cId="1661739247" sldId="270"/>
        </pc:sldMkLst>
        <pc:spChg chg="mod">
          <ac:chgData name="水蘭 川村" userId="dca498fbad457cc4" providerId="LiveId" clId="{3B2E3FF4-07E0-44E7-9410-D1599DE785FF}" dt="2022-02-18T01:03:53.598" v="7319" actId="20577"/>
          <ac:spMkLst>
            <pc:docMk/>
            <pc:sldMk cId="1661739247" sldId="270"/>
            <ac:spMk id="3" creationId="{9B51A939-24F5-4D5D-B012-B8F9AF3DB289}"/>
          </ac:spMkLst>
        </pc:spChg>
        <pc:spChg chg="add mod">
          <ac:chgData name="水蘭 川村" userId="dca498fbad457cc4" providerId="LiveId" clId="{3B2E3FF4-07E0-44E7-9410-D1599DE785FF}" dt="2022-02-16T04:33:11.124" v="5506" actId="20577"/>
          <ac:spMkLst>
            <pc:docMk/>
            <pc:sldMk cId="1661739247" sldId="270"/>
            <ac:spMk id="4" creationId="{5B34F30C-3077-45A3-A58F-9D3A2FAF9173}"/>
          </ac:spMkLst>
        </pc:spChg>
      </pc:sldChg>
      <pc:sldChg chg="addSp delSp modSp add mod modNotesTx">
        <pc:chgData name="水蘭 川村" userId="dca498fbad457cc4" providerId="LiveId" clId="{3B2E3FF4-07E0-44E7-9410-D1599DE785FF}" dt="2022-02-16T04:32:37.319" v="5493" actId="20577"/>
        <pc:sldMkLst>
          <pc:docMk/>
          <pc:sldMk cId="3078042374" sldId="271"/>
        </pc:sldMkLst>
        <pc:spChg chg="mod">
          <ac:chgData name="水蘭 川村" userId="dca498fbad457cc4" providerId="LiveId" clId="{3B2E3FF4-07E0-44E7-9410-D1599DE785FF}" dt="2022-02-15T10:59:08.704" v="2969" actId="20577"/>
          <ac:spMkLst>
            <pc:docMk/>
            <pc:sldMk cId="3078042374" sldId="271"/>
            <ac:spMk id="2" creationId="{9AB4D3EE-8D64-4FAD-9548-275806BCA8DA}"/>
          </ac:spMkLst>
        </pc:spChg>
        <pc:spChg chg="mod">
          <ac:chgData name="水蘭 川村" userId="dca498fbad457cc4" providerId="LiveId" clId="{3B2E3FF4-07E0-44E7-9410-D1599DE785FF}" dt="2022-02-15T11:16:36.065" v="3167" actId="20577"/>
          <ac:spMkLst>
            <pc:docMk/>
            <pc:sldMk cId="3078042374" sldId="271"/>
            <ac:spMk id="3" creationId="{9B51A939-24F5-4D5D-B012-B8F9AF3DB289}"/>
          </ac:spMkLst>
        </pc:spChg>
        <pc:spChg chg="add del mod">
          <ac:chgData name="水蘭 川村" userId="dca498fbad457cc4" providerId="LiveId" clId="{3B2E3FF4-07E0-44E7-9410-D1599DE785FF}" dt="2022-02-16T03:36:03.017" v="4864" actId="478"/>
          <ac:spMkLst>
            <pc:docMk/>
            <pc:sldMk cId="3078042374" sldId="271"/>
            <ac:spMk id="8" creationId="{21F23592-9594-4944-B38F-35AC891AC4EA}"/>
          </ac:spMkLst>
        </pc:spChg>
        <pc:spChg chg="add del mod">
          <ac:chgData name="水蘭 川村" userId="dca498fbad457cc4" providerId="LiveId" clId="{3B2E3FF4-07E0-44E7-9410-D1599DE785FF}" dt="2022-02-16T03:36:05.295" v="4865" actId="478"/>
          <ac:spMkLst>
            <pc:docMk/>
            <pc:sldMk cId="3078042374" sldId="271"/>
            <ac:spMk id="9" creationId="{85BEEAA3-9437-46CE-B413-17B888BD80A8}"/>
          </ac:spMkLst>
        </pc:spChg>
        <pc:spChg chg="add mod">
          <ac:chgData name="水蘭 川村" userId="dca498fbad457cc4" providerId="LiveId" clId="{3B2E3FF4-07E0-44E7-9410-D1599DE785FF}" dt="2022-02-16T04:32:37.319" v="5493" actId="20577"/>
          <ac:spMkLst>
            <pc:docMk/>
            <pc:sldMk cId="3078042374" sldId="271"/>
            <ac:spMk id="10" creationId="{218FD82B-C3ED-460E-B2E4-7EE5B05F87E3}"/>
          </ac:spMkLst>
        </pc:spChg>
        <pc:picChg chg="add mod modCrop">
          <ac:chgData name="水蘭 川村" userId="dca498fbad457cc4" providerId="LiveId" clId="{3B2E3FF4-07E0-44E7-9410-D1599DE785FF}" dt="2022-02-15T11:08:12.324" v="3018" actId="14100"/>
          <ac:picMkLst>
            <pc:docMk/>
            <pc:sldMk cId="3078042374" sldId="271"/>
            <ac:picMk id="5" creationId="{1AA8B6D1-7817-4499-87A6-6A24E51AB07D}"/>
          </ac:picMkLst>
        </pc:picChg>
        <pc:picChg chg="add mod">
          <ac:chgData name="水蘭 川村" userId="dca498fbad457cc4" providerId="LiveId" clId="{3B2E3FF4-07E0-44E7-9410-D1599DE785FF}" dt="2022-02-15T11:11:10.714" v="3080" actId="1076"/>
          <ac:picMkLst>
            <pc:docMk/>
            <pc:sldMk cId="3078042374" sldId="271"/>
            <ac:picMk id="7" creationId="{CE12ACC7-416E-474D-913A-4C3113EF6267}"/>
          </ac:picMkLst>
        </pc:picChg>
      </pc:sldChg>
      <pc:sldChg chg="addSp delSp modSp add mod modNotesTx">
        <pc:chgData name="水蘭 川村" userId="dca498fbad457cc4" providerId="LiveId" clId="{3B2E3FF4-07E0-44E7-9410-D1599DE785FF}" dt="2022-02-17T15:16:10.882" v="7286" actId="20577"/>
        <pc:sldMkLst>
          <pc:docMk/>
          <pc:sldMk cId="3863611564" sldId="272"/>
        </pc:sldMkLst>
        <pc:spChg chg="mod">
          <ac:chgData name="水蘭 川村" userId="dca498fbad457cc4" providerId="LiveId" clId="{3B2E3FF4-07E0-44E7-9410-D1599DE785FF}" dt="2022-02-16T10:49:54.547" v="6342" actId="20577"/>
          <ac:spMkLst>
            <pc:docMk/>
            <pc:sldMk cId="3863611564" sldId="272"/>
            <ac:spMk id="3" creationId="{9B51A939-24F5-4D5D-B012-B8F9AF3DB289}"/>
          </ac:spMkLst>
        </pc:spChg>
        <pc:spChg chg="add del mod">
          <ac:chgData name="水蘭 川村" userId="dca498fbad457cc4" providerId="LiveId" clId="{3B2E3FF4-07E0-44E7-9410-D1599DE785FF}" dt="2022-02-16T03:35:45.527" v="4858" actId="478"/>
          <ac:spMkLst>
            <pc:docMk/>
            <pc:sldMk cId="3863611564" sldId="272"/>
            <ac:spMk id="7" creationId="{6E7D8B96-E211-44DC-BD1C-DC54EB217C53}"/>
          </ac:spMkLst>
        </pc:spChg>
        <pc:spChg chg="add mod">
          <ac:chgData name="水蘭 川村" userId="dca498fbad457cc4" providerId="LiveId" clId="{3B2E3FF4-07E0-44E7-9410-D1599DE785FF}" dt="2022-02-16T04:32:22.249" v="5490" actId="20577"/>
          <ac:spMkLst>
            <pc:docMk/>
            <pc:sldMk cId="3863611564" sldId="272"/>
            <ac:spMk id="8" creationId="{45F58C2D-A8F1-4CA0-82B5-EDE20420EF4C}"/>
          </ac:spMkLst>
        </pc:spChg>
        <pc:picChg chg="add mod modCrop">
          <ac:chgData name="水蘭 川村" userId="dca498fbad457cc4" providerId="LiveId" clId="{3B2E3FF4-07E0-44E7-9410-D1599DE785FF}" dt="2022-02-16T16:23:24.306" v="6562" actId="14100"/>
          <ac:picMkLst>
            <pc:docMk/>
            <pc:sldMk cId="3863611564" sldId="272"/>
            <ac:picMk id="5" creationId="{ADD4E1B4-5E0A-419A-9B99-84B20EAE0F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67B33-0EEC-4031-B158-62F7A8E40001}"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BABFC-AC9F-4C74-B9F1-0603453D76F2}" type="slidenum">
              <a:rPr kumimoji="1" lang="ja-JP" altLang="en-US" smtClean="0"/>
              <a:t>‹#›</a:t>
            </a:fld>
            <a:endParaRPr kumimoji="1" lang="ja-JP" altLang="en-US"/>
          </a:p>
        </p:txBody>
      </p:sp>
    </p:spTree>
    <p:extLst>
      <p:ext uri="{BB962C8B-B14F-4D97-AF65-F5344CB8AC3E}">
        <p14:creationId xmlns:p14="http://schemas.microsoft.com/office/powerpoint/2010/main" val="42052499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TWELITE</a:t>
            </a:r>
            <a:r>
              <a:rPr lang="ja-JP" altLang="ja-JP" sz="1800" dirty="0">
                <a:effectLst/>
                <a:ea typeface="游明朝" panose="02020400000000000000" pitchFamily="18" charset="-128"/>
                <a:cs typeface="Times New Roman" panose="02020603050405020304" pitchFamily="18" charset="0"/>
              </a:rPr>
              <a:t>におけるワンタイムパスワード認証方式</a:t>
            </a:r>
            <a:r>
              <a:rPr lang="en-US" altLang="ja-JP" sz="1800" dirty="0">
                <a:effectLst/>
                <a:ea typeface="游明朝" panose="02020400000000000000" pitchFamily="18" charset="-128"/>
                <a:cs typeface="Times New Roman" panose="02020603050405020304" pitchFamily="18" charset="0"/>
              </a:rPr>
              <a:t>SAS-L2</a:t>
            </a:r>
            <a:r>
              <a:rPr lang="ja-JP" altLang="ja-JP" sz="1800" dirty="0">
                <a:effectLst/>
                <a:ea typeface="游明朝" panose="02020400000000000000" pitchFamily="18" charset="-128"/>
                <a:cs typeface="Times New Roman" panose="02020603050405020304" pitchFamily="18" charset="0"/>
              </a:rPr>
              <a:t>の実装」と</a:t>
            </a:r>
            <a:r>
              <a:rPr lang="ja-JP" altLang="en-US" sz="1800" dirty="0">
                <a:effectLst/>
                <a:ea typeface="游明朝" panose="02020400000000000000" pitchFamily="18" charset="-128"/>
                <a:cs typeface="Times New Roman" panose="02020603050405020304" pitchFamily="18" charset="0"/>
              </a:rPr>
              <a:t>題しまして、計算機</a:t>
            </a:r>
            <a:r>
              <a:rPr lang="en-US" altLang="ja-JP" sz="1800" dirty="0">
                <a:effectLst/>
                <a:ea typeface="游明朝" panose="02020400000000000000" pitchFamily="18" charset="-128"/>
                <a:cs typeface="Times New Roman" panose="02020603050405020304" pitchFamily="18" charset="0"/>
              </a:rPr>
              <a:t>/</a:t>
            </a:r>
            <a:r>
              <a:rPr lang="ja-JP" altLang="en-US" sz="1800" dirty="0">
                <a:effectLst/>
                <a:ea typeface="游明朝" panose="02020400000000000000" pitchFamily="18" charset="-128"/>
                <a:cs typeface="Times New Roman" panose="02020603050405020304" pitchFamily="18" charset="0"/>
              </a:rPr>
              <a:t>ソフトウェア研究室所属の川村水蘭が発表します。</a:t>
            </a:r>
            <a:endParaRPr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よろしくお願いします。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a:t>
            </a:fld>
            <a:endParaRPr kumimoji="1" lang="ja-JP" altLang="en-US"/>
          </a:p>
        </p:txBody>
      </p:sp>
    </p:spTree>
    <p:extLst>
      <p:ext uri="{BB962C8B-B14F-4D97-AF65-F5344CB8AC3E}">
        <p14:creationId xmlns:p14="http://schemas.microsoft.com/office/powerpoint/2010/main" val="405228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結果になります。これはサーバ側、ユーザ側の総処理時間の平均です。</a:t>
            </a:r>
            <a:endParaRPr kumimoji="1" lang="en-US" altLang="ja-JP" dirty="0"/>
          </a:p>
          <a:p>
            <a:r>
              <a:rPr kumimoji="1" lang="ja-JP" altLang="en-US" dirty="0"/>
              <a:t>サーバ側は</a:t>
            </a:r>
            <a:r>
              <a:rPr kumimoji="1" lang="en-US" altLang="ja-JP" dirty="0"/>
              <a:t>117.41</a:t>
            </a:r>
            <a:r>
              <a:rPr kumimoji="1" lang="ja-JP" altLang="en-US" dirty="0"/>
              <a:t>ミリ秒、ユーザ側は</a:t>
            </a:r>
            <a:r>
              <a:rPr kumimoji="1" lang="en-US" altLang="ja-JP" dirty="0"/>
              <a:t>14.59</a:t>
            </a:r>
            <a:r>
              <a:rPr kumimoji="1" lang="ja-JP" altLang="en-US" dirty="0"/>
              <a:t>ミリ秒の時間になりました。</a:t>
            </a:r>
            <a:endParaRPr kumimoji="1" lang="en-US" altLang="ja-JP" dirty="0"/>
          </a:p>
          <a:p>
            <a:r>
              <a:rPr kumimoji="1" lang="ja-JP" altLang="en-US" dirty="0"/>
              <a:t>また</a:t>
            </a:r>
            <a:r>
              <a:rPr kumimoji="1" lang="en-US" altLang="ja-JP" dirty="0"/>
              <a:t>SAS-L2</a:t>
            </a:r>
            <a:r>
              <a:rPr kumimoji="1" lang="ja-JP" altLang="en-US" dirty="0"/>
              <a:t>認証部分のプログラム実装に必要なメモリ領域はサーバ側で</a:t>
            </a:r>
            <a:r>
              <a:rPr kumimoji="1" lang="en-US" altLang="ja-JP" dirty="0"/>
              <a:t>5.33KB</a:t>
            </a:r>
            <a:r>
              <a:rPr kumimoji="1" lang="ja-JP" altLang="en-US" dirty="0"/>
              <a:t>、ユーザ側で</a:t>
            </a:r>
            <a:r>
              <a:rPr kumimoji="1" lang="en-US" altLang="ja-JP" dirty="0"/>
              <a:t>2.98KB</a:t>
            </a:r>
            <a:r>
              <a:rPr kumimoji="1" lang="ja-JP" altLang="en-US" dirty="0"/>
              <a:t>になりました。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10</a:t>
            </a:fld>
            <a:endParaRPr kumimoji="1" lang="ja-JP" altLang="en-US"/>
          </a:p>
        </p:txBody>
      </p:sp>
    </p:spTree>
    <p:extLst>
      <p:ext uri="{BB962C8B-B14F-4D97-AF65-F5344CB8AC3E}">
        <p14:creationId xmlns:p14="http://schemas.microsoft.com/office/powerpoint/2010/main" val="152738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次にサーバ側、ユーザ側の演算時間と通信時間の処理時間の平均です。</a:t>
            </a:r>
            <a:endParaRPr kumimoji="1" lang="en-US" altLang="ja-JP" dirty="0"/>
          </a:p>
          <a:p>
            <a:r>
              <a:rPr kumimoji="1" lang="ja-JP" altLang="en-US" dirty="0"/>
              <a:t>演算時間について、サーバ側では</a:t>
            </a:r>
            <a:r>
              <a:rPr kumimoji="1" lang="en-US" altLang="ja-JP" dirty="0"/>
              <a:t>27.52</a:t>
            </a:r>
            <a:r>
              <a:rPr kumimoji="1" lang="ja-JP" altLang="en-US" dirty="0"/>
              <a:t>ミリ秒、ユーザ側では</a:t>
            </a:r>
            <a:r>
              <a:rPr kumimoji="1" lang="en-US" altLang="ja-JP" dirty="0"/>
              <a:t>13.97</a:t>
            </a:r>
            <a:r>
              <a:rPr kumimoji="1" lang="ja-JP" altLang="en-US" dirty="0"/>
              <a:t>ミリ秒になりました。</a:t>
            </a:r>
            <a:endParaRPr kumimoji="1" lang="en-US" altLang="ja-JP" dirty="0"/>
          </a:p>
          <a:p>
            <a:r>
              <a:rPr kumimoji="1" lang="ja-JP" altLang="en-US" dirty="0"/>
              <a:t>また、通信時間について、サーバ側では</a:t>
            </a:r>
            <a:r>
              <a:rPr kumimoji="1" lang="en-US" altLang="ja-JP" dirty="0"/>
              <a:t>0.71</a:t>
            </a:r>
            <a:r>
              <a:rPr kumimoji="1" lang="ja-JP" altLang="en-US" dirty="0"/>
              <a:t>ミリ秒、ユーザ側では</a:t>
            </a:r>
            <a:r>
              <a:rPr kumimoji="1" lang="en-US" altLang="ja-JP" dirty="0"/>
              <a:t>0.62</a:t>
            </a:r>
            <a:r>
              <a:rPr kumimoji="1" lang="ja-JP" altLang="en-US" dirty="0"/>
              <a:t>ミリ秒になりました。</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11</a:t>
            </a:fld>
            <a:endParaRPr kumimoji="1" lang="ja-JP" altLang="en-US"/>
          </a:p>
        </p:txBody>
      </p:sp>
    </p:spTree>
    <p:extLst>
      <p:ext uri="{BB962C8B-B14F-4D97-AF65-F5344CB8AC3E}">
        <p14:creationId xmlns:p14="http://schemas.microsoft.com/office/powerpoint/2010/main" val="249560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演算時間と通信時間の処理時間の平均合計は総処理時間になります。</a:t>
            </a:r>
            <a:endParaRPr kumimoji="1" lang="en-US" altLang="ja-JP" dirty="0"/>
          </a:p>
          <a:p>
            <a:r>
              <a:rPr kumimoji="1" lang="ja-JP" altLang="en-US" dirty="0"/>
              <a:t>ユーザ側の合計は一致しますが、サーバ側では、総処理時間の平均が演算時間と通信時間の処理時間の合計のおよそ</a:t>
            </a:r>
            <a:r>
              <a:rPr kumimoji="1" lang="en-US" altLang="ja-JP" dirty="0"/>
              <a:t>4.15</a:t>
            </a:r>
            <a:r>
              <a:rPr kumimoji="1" lang="ja-JP" altLang="en-US" dirty="0"/>
              <a:t>倍になりました。</a:t>
            </a:r>
            <a:endParaRPr kumimoji="1" lang="en-US" altLang="ja-JP" dirty="0"/>
          </a:p>
          <a:p>
            <a:r>
              <a:rPr kumimoji="1" lang="ja-JP" altLang="en-US" dirty="0"/>
              <a:t>これはサーバ側では認証情報を送信し、ユーザ側で計算した結果を受信するまでの待機時間が存在するためです。</a:t>
            </a:r>
            <a:endParaRPr kumimoji="1" lang="en-US" altLang="ja-JP" dirty="0"/>
          </a:p>
          <a:p>
            <a:r>
              <a:rPr kumimoji="1" lang="ja-JP" altLang="en-US" dirty="0"/>
              <a:t>次に</a:t>
            </a:r>
            <a:r>
              <a:rPr kumimoji="1" lang="en-US" altLang="ja-JP" dirty="0"/>
              <a:t>SAS-L2</a:t>
            </a:r>
            <a:r>
              <a:rPr kumimoji="1" lang="ja-JP" altLang="en-US" dirty="0"/>
              <a:t>認証部分のプログラム実装に必要なメモリ領域はユーザ側はサーバ側の約</a:t>
            </a:r>
            <a:r>
              <a:rPr kumimoji="1" lang="en-US" altLang="ja-JP" dirty="0"/>
              <a:t>0.55</a:t>
            </a:r>
            <a:r>
              <a:rPr kumimoji="1" lang="ja-JP" altLang="en-US" dirty="0"/>
              <a:t>倍になりました。</a:t>
            </a:r>
            <a:endParaRPr kumimoji="1" lang="en-US" altLang="ja-JP" dirty="0"/>
          </a:p>
          <a:p>
            <a:r>
              <a:rPr kumimoji="1" lang="ja-JP" altLang="en-US" dirty="0"/>
              <a:t>また、ユーザ側の演算時間はサーバ側の演算時間の約</a:t>
            </a:r>
            <a:r>
              <a:rPr kumimoji="1" lang="en-US" altLang="ja-JP" dirty="0"/>
              <a:t>1/</a:t>
            </a:r>
            <a:r>
              <a:rPr kumimoji="1" lang="ja-JP" altLang="en-US" dirty="0"/>
              <a:t>２倍となりました。</a:t>
            </a:r>
            <a:endParaRPr kumimoji="1" lang="en-US" altLang="ja-JP" dirty="0"/>
          </a:p>
          <a:p>
            <a:r>
              <a:rPr kumimoji="1" lang="ja-JP" altLang="en-US" dirty="0"/>
              <a:t>これは排他的論理和</a:t>
            </a:r>
            <a:r>
              <a:rPr kumimoji="1" lang="en-US" altLang="ja-JP" dirty="0"/>
              <a:t>2</a:t>
            </a:r>
            <a:r>
              <a:rPr kumimoji="1" lang="ja-JP" altLang="en-US" dirty="0"/>
              <a:t>回、ハッシュ関数</a:t>
            </a:r>
            <a:r>
              <a:rPr kumimoji="1" lang="en-US" altLang="ja-JP" dirty="0"/>
              <a:t>2</a:t>
            </a:r>
            <a:r>
              <a:rPr kumimoji="1" lang="ja-JP" altLang="en-US" dirty="0"/>
              <a:t>回、乱数生成</a:t>
            </a:r>
            <a:r>
              <a:rPr kumimoji="1" lang="en-US" altLang="ja-JP" dirty="0"/>
              <a:t>1</a:t>
            </a:r>
            <a:r>
              <a:rPr kumimoji="1" lang="ja-JP" altLang="en-US" dirty="0"/>
              <a:t>回の計算の差ということが分かります。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12</a:t>
            </a:fld>
            <a:endParaRPr kumimoji="1" lang="ja-JP" altLang="en-US"/>
          </a:p>
        </p:txBody>
      </p:sp>
    </p:spTree>
    <p:extLst>
      <p:ext uri="{BB962C8B-B14F-4D97-AF65-F5344CB8AC3E}">
        <p14:creationId xmlns:p14="http://schemas.microsoft.com/office/powerpoint/2010/main" val="265170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IoT</a:t>
            </a:r>
            <a:r>
              <a:rPr kumimoji="1" lang="ja-JP" altLang="en-US" dirty="0"/>
              <a:t>機器の電池を交換せず、</a:t>
            </a:r>
            <a:r>
              <a:rPr kumimoji="1" lang="en-US" altLang="ja-JP" dirty="0"/>
              <a:t>1</a:t>
            </a:r>
            <a:r>
              <a:rPr kumimoji="1" lang="ja-JP" altLang="en-US" dirty="0"/>
              <a:t>年以上動作させるには</a:t>
            </a:r>
            <a:r>
              <a:rPr kumimoji="1" lang="en-US" altLang="ja-JP" dirty="0"/>
              <a:t>TWELITE</a:t>
            </a:r>
            <a:r>
              <a:rPr kumimoji="1" lang="ja-JP" altLang="en-US" dirty="0"/>
              <a:t>では約</a:t>
            </a:r>
            <a:r>
              <a:rPr kumimoji="1" lang="en-US" altLang="ja-JP" dirty="0"/>
              <a:t>2</a:t>
            </a:r>
            <a:r>
              <a:rPr kumimoji="1" lang="ja-JP" altLang="en-US" dirty="0"/>
              <a:t>秒間隔で通信すればよいことが分かっています。</a:t>
            </a:r>
            <a:endParaRPr kumimoji="1" lang="en-US" altLang="ja-JP" dirty="0"/>
          </a:p>
          <a:p>
            <a:r>
              <a:rPr kumimoji="1" lang="en-US" altLang="ja-JP" dirty="0"/>
              <a:t>TWELITE</a:t>
            </a:r>
            <a:r>
              <a:rPr kumimoji="1" lang="ja-JP" altLang="en-US" dirty="0"/>
              <a:t>上での</a:t>
            </a:r>
            <a:r>
              <a:rPr kumimoji="1" lang="en-US" altLang="ja-JP" dirty="0"/>
              <a:t>1</a:t>
            </a:r>
            <a:r>
              <a:rPr kumimoji="1" lang="ja-JP" altLang="en-US" dirty="0"/>
              <a:t>回の</a:t>
            </a:r>
            <a:r>
              <a:rPr kumimoji="1" lang="en-US" altLang="ja-JP" dirty="0"/>
              <a:t>SAS-L2</a:t>
            </a:r>
            <a:r>
              <a:rPr kumimoji="1" lang="ja-JP" altLang="en-US" dirty="0"/>
              <a:t>認証は平均</a:t>
            </a:r>
            <a:r>
              <a:rPr kumimoji="1" lang="en-US" altLang="ja-JP" dirty="0"/>
              <a:t>0.146</a:t>
            </a:r>
            <a:r>
              <a:rPr kumimoji="1" lang="ja-JP" altLang="en-US" dirty="0"/>
              <a:t>秒で行うことができ、これは</a:t>
            </a:r>
            <a:r>
              <a:rPr kumimoji="1" lang="en-US" altLang="ja-JP" dirty="0"/>
              <a:t>2</a:t>
            </a:r>
            <a:r>
              <a:rPr kumimoji="1" lang="ja-JP" altLang="en-US" dirty="0"/>
              <a:t>秒間隔における約</a:t>
            </a:r>
            <a:r>
              <a:rPr kumimoji="1" lang="en-US" altLang="ja-JP" dirty="0"/>
              <a:t>100</a:t>
            </a:r>
            <a:r>
              <a:rPr kumimoji="1" lang="ja-JP" altLang="en-US" dirty="0"/>
              <a:t>分の</a:t>
            </a:r>
            <a:r>
              <a:rPr kumimoji="1" lang="en-US" altLang="ja-JP" dirty="0"/>
              <a:t>7</a:t>
            </a:r>
            <a:r>
              <a:rPr kumimoji="1" lang="ja-JP" altLang="en-US" dirty="0"/>
              <a:t>の時間で認証が終わることを示しています。</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13</a:t>
            </a:fld>
            <a:endParaRPr kumimoji="1" lang="ja-JP" altLang="en-US"/>
          </a:p>
        </p:txBody>
      </p:sp>
    </p:spTree>
    <p:extLst>
      <p:ext uri="{BB962C8B-B14F-4D97-AF65-F5344CB8AC3E}">
        <p14:creationId xmlns:p14="http://schemas.microsoft.com/office/powerpoint/2010/main" val="180348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結論と課題になります。</a:t>
            </a:r>
            <a:endParaRPr kumimoji="1" lang="en-US" altLang="ja-JP" dirty="0"/>
          </a:p>
          <a:p>
            <a:r>
              <a:rPr kumimoji="1" lang="en-US" altLang="ja-JP" dirty="0"/>
              <a:t>SAS-L2</a:t>
            </a:r>
            <a:r>
              <a:rPr kumimoji="1" lang="ja-JP" altLang="en-US" dirty="0"/>
              <a:t>認証を</a:t>
            </a:r>
            <a:r>
              <a:rPr kumimoji="1" lang="en-US" altLang="ja-JP" dirty="0"/>
              <a:t>TWELITE</a:t>
            </a:r>
            <a:r>
              <a:rPr kumimoji="1" lang="ja-JP" altLang="en-US" dirty="0"/>
              <a:t>に実装し、</a:t>
            </a:r>
            <a:r>
              <a:rPr kumimoji="1" lang="en-US" altLang="ja-JP" dirty="0"/>
              <a:t>SAS-L2</a:t>
            </a:r>
            <a:r>
              <a:rPr kumimoji="1" lang="ja-JP" altLang="en-US" dirty="0"/>
              <a:t>認証の実装が正しく行われていることを確認、および認証のための計算時間の評価を行い</a:t>
            </a:r>
            <a:r>
              <a:rPr kumimoji="1" lang="en-US" altLang="ja-JP" dirty="0"/>
              <a:t>TWELITE</a:t>
            </a:r>
            <a:r>
              <a:rPr kumimoji="1" lang="ja-JP" altLang="en-US" dirty="0"/>
              <a:t>における</a:t>
            </a:r>
            <a:r>
              <a:rPr kumimoji="1" lang="en-US" altLang="ja-JP" dirty="0"/>
              <a:t>SAS-L2</a:t>
            </a:r>
            <a:r>
              <a:rPr kumimoji="1" lang="ja-JP" altLang="en-US" dirty="0"/>
              <a:t>の有効性を示すことができました。</a:t>
            </a:r>
            <a:endParaRPr kumimoji="1" lang="en-US" altLang="ja-JP" dirty="0"/>
          </a:p>
          <a:p>
            <a:r>
              <a:rPr kumimoji="1" lang="ja-JP" altLang="en-US" dirty="0"/>
              <a:t>また、</a:t>
            </a:r>
            <a:r>
              <a:rPr kumimoji="1" lang="en-US" altLang="ja-JP" dirty="0"/>
              <a:t>IoT</a:t>
            </a:r>
            <a:r>
              <a:rPr kumimoji="1" lang="ja-JP" altLang="en-US" dirty="0"/>
              <a:t>機器の</a:t>
            </a:r>
            <a:r>
              <a:rPr kumimoji="1" lang="en-US" altLang="ja-JP" dirty="0"/>
              <a:t>SAS-L2</a:t>
            </a:r>
            <a:r>
              <a:rPr kumimoji="1" lang="ja-JP" altLang="en-US" dirty="0"/>
              <a:t>認証において、バッテリー切れや障害のため通信が途絶えると、ユーザあるいはサーバで認証情報が更新されない問題があることが分かっています。</a:t>
            </a:r>
            <a:endParaRPr kumimoji="1" lang="en-US" altLang="ja-JP" dirty="0"/>
          </a:p>
          <a:p>
            <a:r>
              <a:rPr kumimoji="1" lang="ja-JP" altLang="en-US" dirty="0"/>
              <a:t>今後の課題としては、</a:t>
            </a:r>
            <a:r>
              <a:rPr kumimoji="1" lang="en-US" altLang="ja-JP" dirty="0"/>
              <a:t>IoT </a:t>
            </a:r>
            <a:r>
              <a:rPr kumimoji="1" lang="ja-JP" altLang="en-US" dirty="0"/>
              <a:t>機器における認証情報の同期に関する検討があげられます。</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14</a:t>
            </a:fld>
            <a:endParaRPr kumimoji="1" lang="ja-JP" altLang="en-US"/>
          </a:p>
        </p:txBody>
      </p:sp>
    </p:spTree>
    <p:extLst>
      <p:ext uri="{BB962C8B-B14F-4D97-AF65-F5344CB8AC3E}">
        <p14:creationId xmlns:p14="http://schemas.microsoft.com/office/powerpoint/2010/main" val="357164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参考文献になります。</a:t>
            </a:r>
            <a:endParaRPr kumimoji="1" lang="en-US" altLang="ja-JP" dirty="0"/>
          </a:p>
          <a:p>
            <a:r>
              <a:rPr kumimoji="1" lang="ja-JP" altLang="en-US" dirty="0"/>
              <a:t>以上で発表を終了します。ご清聴ありがとうございました。</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15</a:t>
            </a:fld>
            <a:endParaRPr kumimoji="1" lang="ja-JP" altLang="en-US"/>
          </a:p>
        </p:txBody>
      </p:sp>
    </p:spTree>
    <p:extLst>
      <p:ext uri="{BB962C8B-B14F-4D97-AF65-F5344CB8AC3E}">
        <p14:creationId xmlns:p14="http://schemas.microsoft.com/office/powerpoint/2010/main" val="275190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概要は以下のようになります。</a:t>
            </a:r>
            <a:r>
              <a:rPr kumimoji="1" lang="en-US" altLang="ja-JP" dirty="0"/>
              <a:t>(</a:t>
            </a:r>
            <a:r>
              <a:rPr kumimoji="1" lang="ja-JP" altLang="en-US" dirty="0"/>
              <a:t>ちょっと間を開ける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2</a:t>
            </a:fld>
            <a:endParaRPr kumimoji="1" lang="ja-JP" altLang="en-US"/>
          </a:p>
        </p:txBody>
      </p:sp>
    </p:spTree>
    <p:extLst>
      <p:ext uri="{BB962C8B-B14F-4D97-AF65-F5344CB8AC3E}">
        <p14:creationId xmlns:p14="http://schemas.microsoft.com/office/powerpoint/2010/main" val="411491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研究の背景についてです。</a:t>
            </a:r>
            <a:endParaRPr kumimoji="1" lang="en-US" altLang="ja-JP" dirty="0"/>
          </a:p>
          <a:p>
            <a:r>
              <a:rPr kumimoji="1" lang="ja-JP" altLang="en-US" dirty="0"/>
              <a:t>近年、</a:t>
            </a:r>
            <a:r>
              <a:rPr kumimoji="1" lang="en-US" altLang="ja-JP" dirty="0"/>
              <a:t>IoT</a:t>
            </a:r>
            <a:r>
              <a:rPr kumimoji="1" lang="ja-JP" altLang="en-US" dirty="0"/>
              <a:t>機器が社会に普及する一方で、</a:t>
            </a:r>
            <a:r>
              <a:rPr kumimoji="1" lang="en-US" altLang="ja-JP" dirty="0"/>
              <a:t>IoT</a:t>
            </a:r>
            <a:r>
              <a:rPr kumimoji="1" lang="ja-JP" altLang="en-US" dirty="0"/>
              <a:t>機器の脆弱性（ぜいじゃくせい）を狙ったサイバー攻撃の脅威が増大しており、セキュリティ対策としてワンタイムパスワード認証方式が提案されています。</a:t>
            </a:r>
            <a:endParaRPr kumimoji="1" lang="en-US" altLang="ja-JP" dirty="0"/>
          </a:p>
          <a:p>
            <a:r>
              <a:rPr kumimoji="1" lang="ja-JP" altLang="en-US" dirty="0"/>
              <a:t>しかし、</a:t>
            </a:r>
            <a:r>
              <a:rPr kumimoji="1" lang="en-US" altLang="ja-JP" dirty="0"/>
              <a:t>IoT</a:t>
            </a:r>
            <a:r>
              <a:rPr kumimoji="1" lang="ja-JP" altLang="en-US" dirty="0"/>
              <a:t>機器は処理能力が高くないため、</a:t>
            </a:r>
            <a:r>
              <a:rPr kumimoji="1" lang="en-US" altLang="ja-JP" dirty="0"/>
              <a:t>IoT</a:t>
            </a:r>
            <a:r>
              <a:rPr kumimoji="1" lang="ja-JP" altLang="en-US" dirty="0"/>
              <a:t>機器にも実装できる軽量な認証方式の検討がされています。</a:t>
            </a:r>
            <a:endParaRPr kumimoji="1" lang="en-US" altLang="ja-JP" dirty="0"/>
          </a:p>
          <a:p>
            <a:r>
              <a:rPr kumimoji="1" lang="ja-JP" altLang="en-US" dirty="0"/>
              <a:t>そこで提案されたのが</a:t>
            </a:r>
            <a:r>
              <a:rPr kumimoji="1" lang="en-US" altLang="ja-JP" dirty="0"/>
              <a:t>SAS-L2</a:t>
            </a:r>
            <a:r>
              <a:rPr kumimoji="1" lang="ja-JP" altLang="en-US" dirty="0"/>
              <a:t>です。</a:t>
            </a:r>
            <a:endParaRPr kumimoji="1" lang="en-US" altLang="ja-JP" dirty="0"/>
          </a:p>
          <a:p>
            <a:r>
              <a:rPr kumimoji="1" lang="en-US" altLang="ja-JP" dirty="0"/>
              <a:t>SAS-L2</a:t>
            </a:r>
            <a:r>
              <a:rPr kumimoji="1" lang="ja-JP" altLang="en-US" dirty="0"/>
              <a:t>は処理能力の低い</a:t>
            </a:r>
            <a:r>
              <a:rPr kumimoji="1" lang="en-US" altLang="ja-JP" dirty="0"/>
              <a:t>IoT</a:t>
            </a:r>
            <a:r>
              <a:rPr kumimoji="1" lang="ja-JP" altLang="en-US" dirty="0"/>
              <a:t>機器に適した認証方式として提案されましたが、</a:t>
            </a:r>
            <a:r>
              <a:rPr kumimoji="1" lang="en-US" altLang="ja-JP" dirty="0"/>
              <a:t>IoT</a:t>
            </a:r>
            <a:r>
              <a:rPr kumimoji="1" lang="ja-JP" altLang="en-US" dirty="0"/>
              <a:t>機器における実装は未だ検討されていません。</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3</a:t>
            </a:fld>
            <a:endParaRPr kumimoji="1" lang="ja-JP" altLang="en-US"/>
          </a:p>
        </p:txBody>
      </p:sp>
    </p:spTree>
    <p:extLst>
      <p:ext uri="{BB962C8B-B14F-4D97-AF65-F5344CB8AC3E}">
        <p14:creationId xmlns:p14="http://schemas.microsoft.com/office/powerpoint/2010/main" val="419618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そこで、本研究では、実装に</a:t>
            </a:r>
            <a:r>
              <a:rPr kumimoji="1" lang="en-US" altLang="ja-JP" dirty="0"/>
              <a:t>IoT</a:t>
            </a:r>
            <a:r>
              <a:rPr kumimoji="1" lang="ja-JP" altLang="en-US" dirty="0"/>
              <a:t>機器である</a:t>
            </a:r>
            <a:r>
              <a:rPr kumimoji="1" lang="en-US" altLang="ja-JP" dirty="0"/>
              <a:t>TWELITE</a:t>
            </a:r>
            <a:r>
              <a:rPr kumimoji="1" lang="ja-JP" altLang="en-US" dirty="0"/>
              <a:t>に対して</a:t>
            </a:r>
            <a:r>
              <a:rPr kumimoji="1" lang="en-US" altLang="ja-JP" dirty="0"/>
              <a:t>SAS-L2</a:t>
            </a:r>
            <a:r>
              <a:rPr kumimoji="1" lang="ja-JP" altLang="en-US" dirty="0"/>
              <a:t>の実装を行い、</a:t>
            </a:r>
            <a:r>
              <a:rPr kumimoji="1" lang="en-US" altLang="ja-JP" dirty="0"/>
              <a:t>SAS-L2</a:t>
            </a:r>
            <a:r>
              <a:rPr kumimoji="1" lang="ja-JP" altLang="en-US" dirty="0"/>
              <a:t>の認証の確認および認証における計算時間の評価を行い、</a:t>
            </a:r>
            <a:r>
              <a:rPr kumimoji="1" lang="en-US" altLang="ja-JP" dirty="0"/>
              <a:t>TWELITE</a:t>
            </a:r>
            <a:r>
              <a:rPr kumimoji="1" lang="ja-JP" altLang="en-US" dirty="0"/>
              <a:t>における</a:t>
            </a:r>
            <a:r>
              <a:rPr kumimoji="1" lang="en-US" altLang="ja-JP" dirty="0"/>
              <a:t>SAS-L2</a:t>
            </a:r>
            <a:r>
              <a:rPr kumimoji="1" lang="ja-JP" altLang="en-US" dirty="0"/>
              <a:t>の有効性を示すことを試みました。</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4</a:t>
            </a:fld>
            <a:endParaRPr kumimoji="1" lang="ja-JP" altLang="en-US"/>
          </a:p>
        </p:txBody>
      </p:sp>
    </p:spTree>
    <p:extLst>
      <p:ext uri="{BB962C8B-B14F-4D97-AF65-F5344CB8AC3E}">
        <p14:creationId xmlns:p14="http://schemas.microsoft.com/office/powerpoint/2010/main" val="388037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SAS-L2</a:t>
            </a:r>
            <a:r>
              <a:rPr kumimoji="1" lang="ja-JP" altLang="en-US" dirty="0"/>
              <a:t>について説明します。</a:t>
            </a:r>
            <a:endParaRPr kumimoji="1" lang="en-US" altLang="ja-JP" dirty="0"/>
          </a:p>
          <a:p>
            <a:r>
              <a:rPr kumimoji="1" lang="en-US" altLang="ja-JP" dirty="0"/>
              <a:t>SAS-L2</a:t>
            </a:r>
            <a:r>
              <a:rPr kumimoji="1" lang="ja-JP" altLang="en-US" dirty="0"/>
              <a:t>は従来のワンタイムパスワード認証方式</a:t>
            </a:r>
            <a:r>
              <a:rPr kumimoji="1" lang="en-US" altLang="ja-JP" dirty="0"/>
              <a:t>SAS-2</a:t>
            </a:r>
            <a:r>
              <a:rPr kumimoji="1" lang="ja-JP" altLang="en-US" dirty="0"/>
              <a:t>の被認証側における演算負荷を改善する方法として</a:t>
            </a:r>
            <a:r>
              <a:rPr kumimoji="1" lang="en-US" altLang="ja-JP" dirty="0"/>
              <a:t>2018</a:t>
            </a:r>
            <a:r>
              <a:rPr kumimoji="1" lang="ja-JP" altLang="en-US" dirty="0"/>
              <a:t>年に高知工科大学の清水教授によって提案されました。</a:t>
            </a:r>
            <a:endParaRPr kumimoji="1" lang="en-US" altLang="ja-JP" dirty="0"/>
          </a:p>
          <a:p>
            <a:r>
              <a:rPr kumimoji="1" lang="ja-JP" altLang="en-US" dirty="0"/>
              <a:t>認証情報は、被認証者側においてハッシュ関数を使用せず、排他的論理和と加算を数回行うのみで実現可能になります。</a:t>
            </a:r>
            <a:endParaRPr kumimoji="1" lang="en-US" altLang="ja-JP" dirty="0"/>
          </a:p>
          <a:p>
            <a:r>
              <a:rPr kumimoji="1" lang="ja-JP" altLang="en-US" dirty="0"/>
              <a:t>本研究でのハッシュ関数には</a:t>
            </a:r>
            <a:r>
              <a:rPr kumimoji="1" lang="en-US" altLang="ja-JP" dirty="0"/>
              <a:t>SHA256</a:t>
            </a:r>
            <a:r>
              <a:rPr kumimoji="1" lang="ja-JP" altLang="en-US" dirty="0"/>
              <a:t>を使用します。</a:t>
            </a:r>
            <a:endParaRPr kumimoji="1" lang="en-US" altLang="ja-JP" dirty="0"/>
          </a:p>
          <a:p>
            <a:r>
              <a:rPr kumimoji="1" lang="ja-JP" altLang="en-US" dirty="0"/>
              <a:t>従来の認証方式</a:t>
            </a:r>
            <a:r>
              <a:rPr kumimoji="1" lang="en-US" altLang="ja-JP" dirty="0"/>
              <a:t>SAS-2</a:t>
            </a:r>
            <a:r>
              <a:rPr kumimoji="1" lang="ja-JP" altLang="en-US" dirty="0"/>
              <a:t>との比較を以下の表に示します。被認証側、つまりユーザ側における計算において処理負荷の大きいハッシュ計算が</a:t>
            </a:r>
            <a:r>
              <a:rPr kumimoji="1" lang="en-US" altLang="ja-JP" dirty="0"/>
              <a:t>SAS-L2</a:t>
            </a:r>
            <a:r>
              <a:rPr kumimoji="1" lang="ja-JP" altLang="en-US" dirty="0"/>
              <a:t>では</a:t>
            </a:r>
            <a:r>
              <a:rPr kumimoji="1" lang="en-US" altLang="ja-JP" dirty="0"/>
              <a:t>0</a:t>
            </a:r>
            <a:r>
              <a:rPr kumimoji="1" lang="ja-JP" altLang="en-US" dirty="0"/>
              <a:t>回になっていることが分かります。</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5</a:t>
            </a:fld>
            <a:endParaRPr kumimoji="1" lang="ja-JP" altLang="en-US"/>
          </a:p>
        </p:txBody>
      </p:sp>
    </p:spTree>
    <p:extLst>
      <p:ext uri="{BB962C8B-B14F-4D97-AF65-F5344CB8AC3E}">
        <p14:creationId xmlns:p14="http://schemas.microsoft.com/office/powerpoint/2010/main" val="70104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TWELITE</a:t>
            </a:r>
            <a:r>
              <a:rPr kumimoji="1" lang="ja-JP" altLang="en-US" dirty="0"/>
              <a:t>についてです。</a:t>
            </a:r>
            <a:endParaRPr kumimoji="1" lang="en-US" altLang="ja-JP" dirty="0"/>
          </a:p>
          <a:p>
            <a:r>
              <a:rPr kumimoji="1" lang="en-US" altLang="ja-JP" dirty="0"/>
              <a:t>TWELITE</a:t>
            </a:r>
            <a:r>
              <a:rPr kumimoji="1" lang="ja-JP" altLang="en-US" dirty="0"/>
              <a:t>は無線機能を持ったマイコンモジュールでセンサーやスイッチ、</a:t>
            </a:r>
            <a:r>
              <a:rPr kumimoji="1" lang="en-US" altLang="ja-JP" dirty="0"/>
              <a:t>LED</a:t>
            </a:r>
            <a:r>
              <a:rPr kumimoji="1" lang="ja-JP" altLang="en-US" dirty="0"/>
              <a:t>等を接続した親基盤に実装することで小型無線装置を作成できます。</a:t>
            </a:r>
            <a:endParaRPr kumimoji="1" lang="en-US" altLang="ja-JP" dirty="0"/>
          </a:p>
          <a:p>
            <a:r>
              <a:rPr kumimoji="1" lang="en-US" altLang="ja-JP" dirty="0"/>
              <a:t>TWELITE</a:t>
            </a:r>
            <a:r>
              <a:rPr kumimoji="1" lang="ja-JP" altLang="en-US" dirty="0"/>
              <a:t>の特徴は以下の</a:t>
            </a:r>
            <a:r>
              <a:rPr kumimoji="1" lang="en-US" altLang="ja-JP" dirty="0"/>
              <a:t>4</a:t>
            </a:r>
            <a:r>
              <a:rPr kumimoji="1" lang="ja-JP" altLang="en-US" dirty="0"/>
              <a:t>点が挙げられます。</a:t>
            </a:r>
            <a:endParaRPr kumimoji="1" lang="en-US" altLang="ja-JP" dirty="0"/>
          </a:p>
          <a:p>
            <a:r>
              <a:rPr kumimoji="1" lang="ja-JP" altLang="en-US" dirty="0"/>
              <a:t>また、</a:t>
            </a:r>
            <a:r>
              <a:rPr kumimoji="1" lang="en-US" altLang="ja-JP" dirty="0"/>
              <a:t>TWELITE</a:t>
            </a:r>
            <a:r>
              <a:rPr kumimoji="1" lang="ja-JP" altLang="en-US" dirty="0"/>
              <a:t>のメモリ仕様については以下の表に示します。</a:t>
            </a:r>
            <a:endParaRPr kumimoji="1" lang="en-US" altLang="ja-JP" dirty="0"/>
          </a:p>
          <a:p>
            <a:r>
              <a:rPr kumimoji="1" lang="ja-JP" altLang="en-US" dirty="0"/>
              <a:t>本研究では、</a:t>
            </a:r>
            <a:r>
              <a:rPr kumimoji="1" lang="en-US" altLang="ja-JP" dirty="0"/>
              <a:t>TWELITE</a:t>
            </a:r>
            <a:r>
              <a:rPr kumimoji="1" lang="ja-JP" altLang="en-US" dirty="0"/>
              <a:t>の使用をすぐに始められるように製品化されている「</a:t>
            </a:r>
            <a:r>
              <a:rPr kumimoji="1" lang="en-US" altLang="ja-JP" dirty="0"/>
              <a:t>TWELITE</a:t>
            </a:r>
            <a:r>
              <a:rPr kumimoji="1" lang="ja-JP" altLang="en-US" dirty="0"/>
              <a:t>　スターターキット」を使用します。</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6</a:t>
            </a:fld>
            <a:endParaRPr kumimoji="1" lang="ja-JP" altLang="en-US"/>
          </a:p>
        </p:txBody>
      </p:sp>
    </p:spTree>
    <p:extLst>
      <p:ext uri="{BB962C8B-B14F-4D97-AF65-F5344CB8AC3E}">
        <p14:creationId xmlns:p14="http://schemas.microsoft.com/office/powerpoint/2010/main" val="362251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TWELITE</a:t>
            </a:r>
            <a:r>
              <a:rPr kumimoji="1" lang="ja-JP" altLang="en-US" dirty="0"/>
              <a:t>で動くプログラムは</a:t>
            </a:r>
            <a:r>
              <a:rPr kumimoji="1" lang="ja-JP" altLang="en-US" sz="1200" dirty="0">
                <a:latin typeface="BIZ UDP明朝 Medium" panose="02020500000000000000" pitchFamily="18" charset="-128"/>
                <a:ea typeface="BIZ UDP明朝 Medium" panose="02020500000000000000" pitchFamily="18" charset="-128"/>
              </a:rPr>
              <a:t>「</a:t>
            </a:r>
            <a:r>
              <a:rPr kumimoji="1" lang="en-US" altLang="ja-JP" sz="1200" dirty="0">
                <a:latin typeface="BIZ UDP明朝 Medium" panose="02020500000000000000" pitchFamily="18" charset="-128"/>
                <a:ea typeface="BIZ UDP明朝 Medium" panose="02020500000000000000" pitchFamily="18" charset="-128"/>
              </a:rPr>
              <a:t>TWELITE APPS</a:t>
            </a:r>
            <a:r>
              <a:rPr kumimoji="1" lang="ja-JP" altLang="en-US" sz="1200" dirty="0">
                <a:latin typeface="BIZ UDP明朝 Medium" panose="02020500000000000000" pitchFamily="18" charset="-128"/>
                <a:ea typeface="BIZ UDP明朝 Medium" panose="02020500000000000000" pitchFamily="18" charset="-128"/>
              </a:rPr>
              <a:t>」と「</a:t>
            </a:r>
            <a:r>
              <a:rPr kumimoji="1" lang="en-US" altLang="ja-JP" sz="1200" dirty="0">
                <a:latin typeface="BIZ UDP明朝 Medium" panose="02020500000000000000" pitchFamily="18" charset="-128"/>
                <a:ea typeface="BIZ UDP明朝 Medium" panose="02020500000000000000" pitchFamily="18" charset="-128"/>
              </a:rPr>
              <a:t>act</a:t>
            </a:r>
            <a:r>
              <a:rPr kumimoji="1" lang="ja-JP" altLang="en-US" sz="1200" dirty="0">
                <a:latin typeface="BIZ UDP明朝 Medium" panose="02020500000000000000" pitchFamily="18" charset="-128"/>
                <a:ea typeface="BIZ UDP明朝 Medium" panose="02020500000000000000" pitchFamily="18" charset="-128"/>
              </a:rPr>
              <a:t>」の</a:t>
            </a:r>
            <a:r>
              <a:rPr kumimoji="1" lang="en-US" altLang="ja-JP" sz="1200" dirty="0">
                <a:latin typeface="BIZ UDP明朝 Medium" panose="02020500000000000000" pitchFamily="18" charset="-128"/>
                <a:ea typeface="BIZ UDP明朝 Medium" panose="02020500000000000000" pitchFamily="18" charset="-128"/>
              </a:rPr>
              <a:t>2</a:t>
            </a:r>
            <a:r>
              <a:rPr kumimoji="1" lang="ja-JP" altLang="en-US" sz="1200" dirty="0">
                <a:latin typeface="BIZ UDP明朝 Medium" panose="02020500000000000000" pitchFamily="18" charset="-128"/>
                <a:ea typeface="BIZ UDP明朝 Medium" panose="02020500000000000000" pitchFamily="18" charset="-128"/>
              </a:rPr>
              <a:t>種類があります。</a:t>
            </a:r>
            <a:endParaRPr kumimoji="1" lang="en-US" altLang="ja-JP" sz="1200" dirty="0">
              <a:latin typeface="BIZ UDP明朝 Medium" panose="02020500000000000000" pitchFamily="18" charset="-128"/>
              <a:ea typeface="BIZ UDP明朝 Medium" panose="02020500000000000000" pitchFamily="18" charset="-128"/>
            </a:endParaRPr>
          </a:p>
          <a:p>
            <a:r>
              <a:rPr kumimoji="1" lang="ja-JP" altLang="en-US" sz="1200" dirty="0">
                <a:latin typeface="BIZ UDP明朝 Medium" panose="02020500000000000000" pitchFamily="18" charset="-128"/>
                <a:ea typeface="BIZ UDP明朝 Medium" panose="02020500000000000000" pitchFamily="18" charset="-128"/>
              </a:rPr>
              <a:t>それぞれの特徴については以下の表に示します。</a:t>
            </a:r>
            <a:endParaRPr kumimoji="1" lang="en-US" altLang="ja-JP" sz="1200" dirty="0">
              <a:latin typeface="BIZ UDP明朝 Medium" panose="02020500000000000000" pitchFamily="18" charset="-128"/>
              <a:ea typeface="BIZ UDP明朝 Medium" panose="02020500000000000000" pitchFamily="18" charset="-128"/>
            </a:endParaRPr>
          </a:p>
          <a:p>
            <a:pPr algn="l"/>
            <a:r>
              <a:rPr lang="ja-JP" altLang="en-US" sz="1800" b="0" i="0" u="none" strike="noStrike" baseline="0" dirty="0">
                <a:latin typeface="HaranoAjiMincho-Regular-Identity-H"/>
              </a:rPr>
              <a:t>本研究では、</a:t>
            </a:r>
            <a:r>
              <a:rPr lang="en-US" altLang="ja-JP" sz="1800" b="0" i="0" u="none" strike="noStrike" baseline="0" dirty="0">
                <a:latin typeface="HaranoAjiMincho-Regular-Identity-H"/>
              </a:rPr>
              <a:t>C</a:t>
            </a:r>
            <a:r>
              <a:rPr lang="ja-JP" altLang="en-US" sz="1800" b="0" i="0" u="none" strike="noStrike" baseline="0" dirty="0">
                <a:latin typeface="HaranoAjiMincho-Regular-Identity-H"/>
              </a:rPr>
              <a:t>言語が利用できる</a:t>
            </a:r>
            <a:r>
              <a:rPr lang="en-US" altLang="ja-JP" sz="1800" b="0" i="0" u="none" strike="noStrike" baseline="0" dirty="0">
                <a:latin typeface="HaranoAjiMincho-Regular-Identity-H"/>
              </a:rPr>
              <a:t>MWX</a:t>
            </a:r>
            <a:r>
              <a:rPr lang="ja-JP" altLang="en-US" sz="1800" b="0" i="0" u="none" strike="noStrike" baseline="0" dirty="0">
                <a:latin typeface="HaranoAjiMincho-Regular-Identity-H"/>
              </a:rPr>
              <a:t>ライブラリを実装し、</a:t>
            </a:r>
            <a:r>
              <a:rPr lang="en-US" altLang="ja-JP" sz="1800" dirty="0">
                <a:latin typeface="BIZ UDP明朝 Medium" panose="02020500000000000000" pitchFamily="18" charset="-128"/>
                <a:ea typeface="BIZ UDP明朝 Medium" panose="02020500000000000000" pitchFamily="18" charset="-128"/>
              </a:rPr>
              <a:t>TWELITE</a:t>
            </a:r>
            <a:r>
              <a:rPr lang="ja-JP" altLang="en-US" sz="1800" dirty="0">
                <a:latin typeface="BIZ UDP明朝 Medium" panose="02020500000000000000" pitchFamily="18" charset="-128"/>
                <a:ea typeface="BIZ UDP明朝 Medium" panose="02020500000000000000" pitchFamily="18" charset="-128"/>
              </a:rPr>
              <a:t>を提供しているモノワイヤレス社が推奨している「</a:t>
            </a:r>
            <a:r>
              <a:rPr lang="en-US" altLang="ja-JP" sz="1800" b="0" i="0" u="none" strike="noStrike" baseline="0" dirty="0">
                <a:latin typeface="CMR10"/>
              </a:rPr>
              <a:t>act</a:t>
            </a:r>
            <a:r>
              <a:rPr lang="ja-JP" altLang="en-US" sz="1800" b="0" i="0" u="none" strike="noStrike" baseline="0" dirty="0">
                <a:latin typeface="CMR10"/>
              </a:rPr>
              <a:t>」</a:t>
            </a:r>
            <a:r>
              <a:rPr lang="ja-JP" altLang="en-US" sz="1800" b="0" i="0" u="none" strike="noStrike" baseline="0" dirty="0">
                <a:latin typeface="HaranoAjiMincho-Regular-Identity-H"/>
              </a:rPr>
              <a:t>を使用します。</a:t>
            </a:r>
            <a:endParaRPr kumimoji="1" lang="ja-JP" altLang="en-US"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7</a:t>
            </a:fld>
            <a:endParaRPr kumimoji="1" lang="ja-JP" altLang="en-US"/>
          </a:p>
        </p:txBody>
      </p:sp>
    </p:spTree>
    <p:extLst>
      <p:ext uri="{BB962C8B-B14F-4D97-AF65-F5344CB8AC3E}">
        <p14:creationId xmlns:p14="http://schemas.microsoft.com/office/powerpoint/2010/main" val="288322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開発環境について説明します。</a:t>
            </a:r>
            <a:endParaRPr kumimoji="1" lang="en-US" altLang="ja-JP" dirty="0"/>
          </a:p>
          <a:p>
            <a:r>
              <a:rPr kumimoji="1" lang="ja-JP" altLang="en-US" dirty="0"/>
              <a:t>開発用の</a:t>
            </a:r>
            <a:r>
              <a:rPr kumimoji="1" lang="en-US" altLang="ja-JP" dirty="0"/>
              <a:t>PC</a:t>
            </a:r>
            <a:r>
              <a:rPr kumimoji="1" lang="ja-JP" altLang="en-US" dirty="0"/>
              <a:t>については左の表に示します。</a:t>
            </a:r>
            <a:endParaRPr kumimoji="1" lang="en-US" altLang="ja-JP" dirty="0"/>
          </a:p>
          <a:p>
            <a:r>
              <a:rPr kumimoji="1" lang="ja-JP" altLang="en-US" dirty="0"/>
              <a:t>右図はプログラムを書き込む際の概念図になります。</a:t>
            </a:r>
            <a:endParaRPr kumimoji="1" lang="en-US" altLang="ja-JP" dirty="0"/>
          </a:p>
          <a:p>
            <a:r>
              <a:rPr kumimoji="1" lang="en-US" altLang="ja-JP" dirty="0"/>
              <a:t>USB</a:t>
            </a:r>
            <a:r>
              <a:rPr kumimoji="1" lang="ja-JP" altLang="en-US" dirty="0"/>
              <a:t>でサーバ、ユーザとなる</a:t>
            </a:r>
            <a:r>
              <a:rPr kumimoji="1" lang="en-US" altLang="ja-JP" dirty="0"/>
              <a:t>TWELITE</a:t>
            </a:r>
            <a:r>
              <a:rPr kumimoji="1" lang="ja-JP" altLang="en-US" dirty="0"/>
              <a:t>を接続しシリアル通信でプログラムを</a:t>
            </a:r>
            <a:r>
              <a:rPr kumimoji="1" lang="en-US" altLang="ja-JP" dirty="0"/>
              <a:t>TWELITE</a:t>
            </a:r>
            <a:r>
              <a:rPr kumimoji="1" lang="ja-JP" altLang="en-US" dirty="0"/>
              <a:t>に転送します。</a:t>
            </a:r>
            <a:endParaRPr kumimoji="1" lang="en-US" altLang="ja-JP" dirty="0"/>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8</a:t>
            </a:fld>
            <a:endParaRPr kumimoji="1" lang="ja-JP" altLang="en-US"/>
          </a:p>
        </p:txBody>
      </p:sp>
    </p:spTree>
    <p:extLst>
      <p:ext uri="{BB962C8B-B14F-4D97-AF65-F5344CB8AC3E}">
        <p14:creationId xmlns:p14="http://schemas.microsoft.com/office/powerpoint/2010/main" val="258136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SAS-L2</a:t>
            </a:r>
            <a:r>
              <a:rPr kumimoji="1" lang="ja-JP" altLang="en-US" dirty="0"/>
              <a:t>認証を</a:t>
            </a:r>
            <a:r>
              <a:rPr kumimoji="1" lang="en-US" altLang="ja-JP" dirty="0"/>
              <a:t>5</a:t>
            </a:r>
            <a:r>
              <a:rPr kumimoji="1" lang="ja-JP" altLang="en-US" dirty="0"/>
              <a:t>秒ごとに計</a:t>
            </a:r>
            <a:r>
              <a:rPr kumimoji="1" lang="en-US" altLang="ja-JP" dirty="0"/>
              <a:t>100</a:t>
            </a:r>
            <a:r>
              <a:rPr kumimoji="1" lang="ja-JP" altLang="en-US" dirty="0"/>
              <a:t>回行います。</a:t>
            </a:r>
            <a:endParaRPr kumimoji="1" lang="en-US" altLang="ja-JP" dirty="0"/>
          </a:p>
          <a:p>
            <a:r>
              <a:rPr kumimoji="1" lang="ja-JP" altLang="en-US" dirty="0"/>
              <a:t>サーバ側、ユーザ側の総処理時間の平均および演算時間、通信時間それぞれの処理時間の平均を求めます。</a:t>
            </a:r>
            <a:endParaRPr kumimoji="1" lang="en-US" altLang="ja-JP" dirty="0"/>
          </a:p>
          <a:p>
            <a:r>
              <a:rPr kumimoji="1" lang="ja-JP" altLang="en-US" dirty="0"/>
              <a:t>また、</a:t>
            </a:r>
            <a:r>
              <a:rPr kumimoji="1" lang="en-US" altLang="ja-JP" dirty="0"/>
              <a:t>SAS-L2</a:t>
            </a:r>
            <a:r>
              <a:rPr kumimoji="1" lang="ja-JP" altLang="en-US" dirty="0"/>
              <a:t>認証部分のプログラムを実装するために必要なメモリ領域についても求めます。</a:t>
            </a:r>
            <a:endParaRPr kumimoji="1" lang="en-US" altLang="ja-JP" dirty="0"/>
          </a:p>
          <a:p>
            <a:r>
              <a:rPr kumimoji="1" lang="ja-JP" altLang="en-US" dirty="0"/>
              <a:t>扱うデータはユーザ識別子と乱数は</a:t>
            </a:r>
            <a:r>
              <a:rPr kumimoji="1" lang="en-US" altLang="ja-JP" dirty="0"/>
              <a:t>128bit</a:t>
            </a:r>
            <a:r>
              <a:rPr kumimoji="1" lang="ja-JP" altLang="en-US" dirty="0"/>
              <a:t>、その他の変数は</a:t>
            </a:r>
            <a:r>
              <a:rPr kumimoji="1" lang="en-US" altLang="ja-JP" dirty="0"/>
              <a:t>256bit</a:t>
            </a:r>
            <a:r>
              <a:rPr kumimoji="1" lang="ja-JP" altLang="en-US" dirty="0"/>
              <a:t>になります。</a:t>
            </a:r>
            <a:endParaRPr kumimoji="1" lang="en-US" altLang="ja-JP" dirty="0"/>
          </a:p>
          <a:p>
            <a:r>
              <a:rPr kumimoji="1" lang="ja-JP" altLang="en-US" dirty="0"/>
              <a:t>行う演算は</a:t>
            </a:r>
            <a:r>
              <a:rPr kumimoji="1" lang="en-US" altLang="ja-JP" dirty="0"/>
              <a:t>128bit</a:t>
            </a:r>
            <a:r>
              <a:rPr kumimoji="1" lang="ja-JP" altLang="en-US" dirty="0"/>
              <a:t>の排他的論理和、</a:t>
            </a:r>
            <a:r>
              <a:rPr kumimoji="1" lang="en-US" altLang="ja-JP" dirty="0"/>
              <a:t>256bit</a:t>
            </a:r>
            <a:r>
              <a:rPr kumimoji="1" lang="ja-JP" altLang="en-US" dirty="0"/>
              <a:t>の排他的論理和と加算になります。</a:t>
            </a:r>
            <a:endParaRPr kumimoji="1" lang="en-US" altLang="ja-JP" dirty="0"/>
          </a:p>
          <a:p>
            <a:r>
              <a:rPr kumimoji="1" lang="en-US" altLang="ja-JP" dirty="0"/>
              <a:t>128bit</a:t>
            </a:r>
            <a:r>
              <a:rPr kumimoji="1" lang="ja-JP" altLang="en-US" dirty="0"/>
              <a:t>および</a:t>
            </a:r>
            <a:r>
              <a:rPr kumimoji="1" lang="en-US" altLang="ja-JP" dirty="0"/>
              <a:t>256bit</a:t>
            </a:r>
            <a:r>
              <a:rPr kumimoji="1" lang="ja-JP" altLang="en-US" dirty="0"/>
              <a:t>の演算は</a:t>
            </a:r>
            <a:r>
              <a:rPr kumimoji="1" lang="en-US" altLang="ja-JP" dirty="0"/>
              <a:t>1</a:t>
            </a:r>
            <a:r>
              <a:rPr kumimoji="1" lang="ja-JP" altLang="en-US" dirty="0"/>
              <a:t>度に行えないので</a:t>
            </a:r>
            <a:r>
              <a:rPr kumimoji="1" lang="en-US" altLang="ja-JP" dirty="0"/>
              <a:t>8bit</a:t>
            </a:r>
            <a:r>
              <a:rPr kumimoji="1" lang="ja-JP" altLang="en-US" dirty="0"/>
              <a:t>を単位とした演算をアルゴリズムで実装し、行います。</a:t>
            </a:r>
          </a:p>
        </p:txBody>
      </p:sp>
      <p:sp>
        <p:nvSpPr>
          <p:cNvPr id="4" name="スライド番号プレースホルダー 3"/>
          <p:cNvSpPr>
            <a:spLocks noGrp="1"/>
          </p:cNvSpPr>
          <p:nvPr>
            <p:ph type="sldNum" sz="quarter" idx="5"/>
          </p:nvPr>
        </p:nvSpPr>
        <p:spPr/>
        <p:txBody>
          <a:bodyPr/>
          <a:lstStyle/>
          <a:p>
            <a:fld id="{544BABFC-AC9F-4C74-B9F1-0603453D76F2}" type="slidenum">
              <a:rPr kumimoji="1" lang="ja-JP" altLang="en-US" smtClean="0"/>
              <a:t>9</a:t>
            </a:fld>
            <a:endParaRPr kumimoji="1" lang="ja-JP" altLang="en-US"/>
          </a:p>
        </p:txBody>
      </p:sp>
    </p:spTree>
    <p:extLst>
      <p:ext uri="{BB962C8B-B14F-4D97-AF65-F5344CB8AC3E}">
        <p14:creationId xmlns:p14="http://schemas.microsoft.com/office/powerpoint/2010/main" val="112502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11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6690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36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1375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81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90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5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90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2/18/2022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19700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2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2/18/2022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2150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ono-wireless.com/jp/products/TWE-LITE/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E8372-B906-4577-A199-64E25608DFE8}"/>
              </a:ext>
            </a:extLst>
          </p:cNvPr>
          <p:cNvSpPr>
            <a:spLocks noGrp="1"/>
          </p:cNvSpPr>
          <p:nvPr>
            <p:ph type="ctrTitle"/>
          </p:nvPr>
        </p:nvSpPr>
        <p:spPr>
          <a:xfrm>
            <a:off x="1194031" y="1180240"/>
            <a:ext cx="9803937" cy="2605413"/>
          </a:xfrm>
        </p:spPr>
        <p:txBody>
          <a:bodyPr>
            <a:normAutofit/>
          </a:bodyPr>
          <a:lstStyle/>
          <a:p>
            <a:pPr algn="ctr"/>
            <a:r>
              <a:rPr kumimoji="1" lang="en-US" altLang="ja-JP"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t>TWELITE</a:t>
            </a:r>
            <a:r>
              <a:rPr kumimoji="1" lang="ja-JP" altLang="en-US"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t>における</a:t>
            </a:r>
            <a:br>
              <a:rPr kumimoji="1" lang="en-US" altLang="ja-JP"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br>
            <a:r>
              <a:rPr kumimoji="1" lang="ja-JP" altLang="en-US"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t>ワンタイムパスワード認証方式 </a:t>
            </a:r>
            <a:br>
              <a:rPr kumimoji="1" lang="en-US" altLang="ja-JP"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br>
            <a:r>
              <a:rPr kumimoji="1" lang="en-US" altLang="ja-JP"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t>SAS-L2 </a:t>
            </a:r>
            <a:r>
              <a:rPr kumimoji="1" lang="ja-JP" altLang="en-US" sz="4800" b="1" i="0" u="none" strike="noStrike" kern="1200" cap="none" spc="0" normalizeH="0" baseline="0" noProof="0" dirty="0">
                <a:ln>
                  <a:noFill/>
                </a:ln>
                <a:solidFill>
                  <a:prstClr val="black">
                    <a:lumMod val="85000"/>
                    <a:lumOff val="15000"/>
                  </a:prstClr>
                </a:solidFill>
                <a:effectLst/>
                <a:uLnTx/>
                <a:uFillTx/>
                <a:latin typeface="BIZ UDP明朝 Medium" panose="02020500000000000000" pitchFamily="18" charset="-128"/>
                <a:ea typeface="BIZ UDP明朝 Medium" panose="02020500000000000000" pitchFamily="18" charset="-128"/>
              </a:rPr>
              <a:t>の実装</a:t>
            </a:r>
            <a:endParaRPr kumimoji="1" lang="ja-JP" altLang="en-US" sz="4800" b="1" dirty="0">
              <a:latin typeface="BIZ UDP明朝 Medium" panose="02020500000000000000" pitchFamily="18" charset="-128"/>
              <a:ea typeface="BIZ UDP明朝 Medium" panose="02020500000000000000" pitchFamily="18" charset="-128"/>
            </a:endParaRPr>
          </a:p>
        </p:txBody>
      </p:sp>
      <p:sp>
        <p:nvSpPr>
          <p:cNvPr id="3" name="字幕 2">
            <a:extLst>
              <a:ext uri="{FF2B5EF4-FFF2-40B4-BE49-F238E27FC236}">
                <a16:creationId xmlns:a16="http://schemas.microsoft.com/office/drawing/2014/main" id="{9251276E-897E-4078-A950-8ACB62149780}"/>
              </a:ext>
            </a:extLst>
          </p:cNvPr>
          <p:cNvSpPr>
            <a:spLocks noGrp="1"/>
          </p:cNvSpPr>
          <p:nvPr>
            <p:ph type="subTitle" idx="1"/>
          </p:nvPr>
        </p:nvSpPr>
        <p:spPr>
          <a:xfrm>
            <a:off x="2498934" y="4575470"/>
            <a:ext cx="6913894" cy="1856936"/>
          </a:xfrm>
        </p:spPr>
        <p:txBody>
          <a:bodyPr>
            <a:noAutofit/>
          </a:bodyPr>
          <a:lstStyle/>
          <a:p>
            <a:pPr algn="ctr"/>
            <a:r>
              <a:rPr kumimoji="1" lang="ja-JP" altLang="en-US" sz="1600" b="1" dirty="0">
                <a:solidFill>
                  <a:schemeClr val="tx1"/>
                </a:solidFill>
                <a:latin typeface="BIZ UDP明朝 Medium" panose="02020500000000000000" pitchFamily="18" charset="-128"/>
                <a:ea typeface="BIZ UDP明朝 Medium" panose="02020500000000000000" pitchFamily="18" charset="-128"/>
              </a:rPr>
              <a:t>令和 </a:t>
            </a:r>
            <a:r>
              <a:rPr kumimoji="1" lang="en-US" altLang="ja-JP" sz="1600" b="1" dirty="0">
                <a:solidFill>
                  <a:schemeClr val="tx1"/>
                </a:solidFill>
                <a:latin typeface="BIZ UDP明朝 Medium" panose="02020500000000000000" pitchFamily="18" charset="-128"/>
                <a:ea typeface="BIZ UDP明朝 Medium" panose="02020500000000000000" pitchFamily="18" charset="-128"/>
              </a:rPr>
              <a:t>4 </a:t>
            </a:r>
            <a:r>
              <a:rPr lang="ja-JP" altLang="en-US" sz="1600" b="1" dirty="0">
                <a:solidFill>
                  <a:schemeClr val="tx1"/>
                </a:solidFill>
                <a:latin typeface="BIZ UDP明朝 Medium" panose="02020500000000000000" pitchFamily="18" charset="-128"/>
                <a:ea typeface="BIZ UDP明朝 Medium" panose="02020500000000000000" pitchFamily="18" charset="-128"/>
              </a:rPr>
              <a:t>年 </a:t>
            </a:r>
            <a:r>
              <a:rPr lang="en-US" altLang="ja-JP" sz="1600" b="1" dirty="0">
                <a:solidFill>
                  <a:schemeClr val="tx1"/>
                </a:solidFill>
                <a:latin typeface="BIZ UDP明朝 Medium" panose="02020500000000000000" pitchFamily="18" charset="-128"/>
                <a:ea typeface="BIZ UDP明朝 Medium" panose="02020500000000000000" pitchFamily="18" charset="-128"/>
              </a:rPr>
              <a:t>2 </a:t>
            </a:r>
            <a:r>
              <a:rPr lang="ja-JP" altLang="en-US" sz="1600" b="1" dirty="0">
                <a:solidFill>
                  <a:schemeClr val="tx1"/>
                </a:solidFill>
                <a:latin typeface="BIZ UDP明朝 Medium" panose="02020500000000000000" pitchFamily="18" charset="-128"/>
                <a:ea typeface="BIZ UDP明朝 Medium" panose="02020500000000000000" pitchFamily="18" charset="-128"/>
              </a:rPr>
              <a:t>月 </a:t>
            </a:r>
            <a:r>
              <a:rPr lang="en-US" altLang="ja-JP" sz="1600" b="1" dirty="0">
                <a:solidFill>
                  <a:schemeClr val="tx1"/>
                </a:solidFill>
                <a:latin typeface="BIZ UDP明朝 Medium" panose="02020500000000000000" pitchFamily="18" charset="-128"/>
                <a:ea typeface="BIZ UDP明朝 Medium" panose="02020500000000000000" pitchFamily="18" charset="-128"/>
              </a:rPr>
              <a:t>18</a:t>
            </a:r>
            <a:r>
              <a:rPr lang="ja-JP" altLang="en-US" sz="1600" b="1" dirty="0">
                <a:solidFill>
                  <a:schemeClr val="tx1"/>
                </a:solidFill>
                <a:latin typeface="BIZ UDP明朝 Medium" panose="02020500000000000000" pitchFamily="18" charset="-128"/>
                <a:ea typeface="BIZ UDP明朝 Medium" panose="02020500000000000000" pitchFamily="18" charset="-128"/>
              </a:rPr>
              <a:t> 日</a:t>
            </a:r>
            <a:endParaRPr lang="en-US" altLang="ja-JP" sz="1600" b="1" dirty="0">
              <a:solidFill>
                <a:schemeClr val="tx1"/>
              </a:solidFill>
              <a:latin typeface="BIZ UDP明朝 Medium" panose="02020500000000000000" pitchFamily="18" charset="-128"/>
              <a:ea typeface="BIZ UDP明朝 Medium" panose="02020500000000000000" pitchFamily="18" charset="-128"/>
            </a:endParaRPr>
          </a:p>
          <a:p>
            <a:pPr algn="ctr"/>
            <a:r>
              <a:rPr kumimoji="1" lang="ja-JP" altLang="en-US" sz="1600" b="1" dirty="0">
                <a:solidFill>
                  <a:schemeClr val="tx1"/>
                </a:solidFill>
                <a:latin typeface="BIZ UDP明朝 Medium" panose="02020500000000000000" pitchFamily="18" charset="-128"/>
                <a:ea typeface="BIZ UDP明朝 Medium" panose="02020500000000000000" pitchFamily="18" charset="-128"/>
              </a:rPr>
              <a:t>愛媛大学工学部情報工学科</a:t>
            </a:r>
          </a:p>
          <a:p>
            <a:pPr algn="ctr"/>
            <a:r>
              <a:rPr kumimoji="1" lang="ja-JP" altLang="en-US" sz="1600" b="1" dirty="0">
                <a:solidFill>
                  <a:schemeClr val="tx1"/>
                </a:solidFill>
                <a:latin typeface="BIZ UDP明朝 Medium" panose="02020500000000000000" pitchFamily="18" charset="-128"/>
                <a:ea typeface="BIZ UDP明朝 Medium" panose="02020500000000000000" pitchFamily="18" charset="-128"/>
              </a:rPr>
              <a:t>計算機</a:t>
            </a:r>
            <a:r>
              <a:rPr kumimoji="1" lang="en-US" altLang="ja-JP" sz="1600" b="1" dirty="0">
                <a:solidFill>
                  <a:schemeClr val="tx1"/>
                </a:solidFill>
                <a:latin typeface="BIZ UDP明朝 Medium" panose="02020500000000000000" pitchFamily="18" charset="-128"/>
                <a:ea typeface="BIZ UDP明朝 Medium" panose="02020500000000000000" pitchFamily="18" charset="-128"/>
              </a:rPr>
              <a:t>/</a:t>
            </a:r>
            <a:r>
              <a:rPr kumimoji="1" lang="ja-JP" altLang="en-US" sz="1600" b="1" dirty="0">
                <a:solidFill>
                  <a:schemeClr val="tx1"/>
                </a:solidFill>
                <a:latin typeface="BIZ UDP明朝 Medium" panose="02020500000000000000" pitchFamily="18" charset="-128"/>
                <a:ea typeface="BIZ UDP明朝 Medium" panose="02020500000000000000" pitchFamily="18" charset="-128"/>
              </a:rPr>
              <a:t>ソフトウェアシステム研究室　</a:t>
            </a:r>
            <a:r>
              <a:rPr kumimoji="1" lang="en-US" altLang="ja-JP" sz="1600" b="1" dirty="0">
                <a:solidFill>
                  <a:schemeClr val="tx1"/>
                </a:solidFill>
                <a:latin typeface="BIZ UDP明朝 Medium" panose="02020500000000000000" pitchFamily="18" charset="-128"/>
                <a:ea typeface="BIZ UDP明朝 Medium" panose="02020500000000000000" pitchFamily="18" charset="-128"/>
              </a:rPr>
              <a:t>B4</a:t>
            </a:r>
          </a:p>
          <a:p>
            <a:pPr algn="ctr"/>
            <a:r>
              <a:rPr kumimoji="1" lang="ja-JP" altLang="en-US" sz="1600" b="1" dirty="0">
                <a:solidFill>
                  <a:schemeClr val="tx1"/>
                </a:solidFill>
                <a:latin typeface="BIZ UDP明朝 Medium" panose="02020500000000000000" pitchFamily="18" charset="-128"/>
                <a:ea typeface="BIZ UDP明朝 Medium" panose="02020500000000000000" pitchFamily="18" charset="-128"/>
              </a:rPr>
              <a:t>川村　水蘭</a:t>
            </a:r>
          </a:p>
        </p:txBody>
      </p:sp>
      <p:sp>
        <p:nvSpPr>
          <p:cNvPr id="4" name="テキスト ボックス 3">
            <a:extLst>
              <a:ext uri="{FF2B5EF4-FFF2-40B4-BE49-F238E27FC236}">
                <a16:creationId xmlns:a16="http://schemas.microsoft.com/office/drawing/2014/main" id="{FDF94E70-B355-44EA-AC09-4A3549C5E3CD}"/>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60234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結果</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・サーバ側、ユーザ側の総処理時間の平均</a:t>
            </a:r>
            <a:endParaRPr kumimoji="1" lang="en-US" altLang="ja-JP" sz="2400" dirty="0">
              <a:latin typeface="BIZ UDP明朝 Medium" panose="02020500000000000000" pitchFamily="18" charset="-128"/>
              <a:ea typeface="BIZ UDP明朝 Medium" panose="02020500000000000000" pitchFamily="18" charset="-128"/>
            </a:endParaRPr>
          </a:p>
        </p:txBody>
      </p:sp>
      <p:pic>
        <p:nvPicPr>
          <p:cNvPr id="4" name="図 3">
            <a:extLst>
              <a:ext uri="{FF2B5EF4-FFF2-40B4-BE49-F238E27FC236}">
                <a16:creationId xmlns:a16="http://schemas.microsoft.com/office/drawing/2014/main" id="{0C5E7F51-13A7-48D1-A2AD-2D455FCF28B7}"/>
              </a:ext>
            </a:extLst>
          </p:cNvPr>
          <p:cNvPicPr>
            <a:picLocks noChangeAspect="1"/>
          </p:cNvPicPr>
          <p:nvPr/>
        </p:nvPicPr>
        <p:blipFill>
          <a:blip r:embed="rId3"/>
          <a:stretch>
            <a:fillRect/>
          </a:stretch>
        </p:blipFill>
        <p:spPr>
          <a:xfrm>
            <a:off x="1901485" y="2528869"/>
            <a:ext cx="5416062" cy="3610708"/>
          </a:xfrm>
          <a:prstGeom prst="rect">
            <a:avLst/>
          </a:prstGeom>
        </p:spPr>
      </p:pic>
      <p:pic>
        <p:nvPicPr>
          <p:cNvPr id="9" name="図 8" descr="グラフィカル ユーザー インターフェイス, テキスト&#10;&#10;中程度の精度で自動的に生成された説明">
            <a:extLst>
              <a:ext uri="{FF2B5EF4-FFF2-40B4-BE49-F238E27FC236}">
                <a16:creationId xmlns:a16="http://schemas.microsoft.com/office/drawing/2014/main" id="{A7C8D854-9C2B-497F-8D34-2A49883CFC71}"/>
              </a:ext>
            </a:extLst>
          </p:cNvPr>
          <p:cNvPicPr>
            <a:picLocks noChangeAspect="1"/>
          </p:cNvPicPr>
          <p:nvPr/>
        </p:nvPicPr>
        <p:blipFill rotWithShape="1">
          <a:blip r:embed="rId4"/>
          <a:srcRect l="40961" t="41305" r="33423" b="43176"/>
          <a:stretch/>
        </p:blipFill>
        <p:spPr>
          <a:xfrm>
            <a:off x="7053240" y="2698915"/>
            <a:ext cx="3708543" cy="1263227"/>
          </a:xfrm>
          <a:prstGeom prst="rect">
            <a:avLst/>
          </a:prstGeom>
        </p:spPr>
      </p:pic>
      <p:sp>
        <p:nvSpPr>
          <p:cNvPr id="10" name="テキスト ボックス 9">
            <a:extLst>
              <a:ext uri="{FF2B5EF4-FFF2-40B4-BE49-F238E27FC236}">
                <a16:creationId xmlns:a16="http://schemas.microsoft.com/office/drawing/2014/main" id="{7038C4A9-3237-4949-A7D6-36E6C2BDE3AA}"/>
              </a:ext>
            </a:extLst>
          </p:cNvPr>
          <p:cNvSpPr txBox="1"/>
          <p:nvPr/>
        </p:nvSpPr>
        <p:spPr>
          <a:xfrm>
            <a:off x="7993798" y="2391138"/>
            <a:ext cx="2485631" cy="307777"/>
          </a:xfrm>
          <a:prstGeom prst="rect">
            <a:avLst/>
          </a:prstGeom>
          <a:noFill/>
        </p:spPr>
        <p:txBody>
          <a:bodyPr wrap="square" rtlCol="0">
            <a:spAutoFit/>
          </a:bodyPr>
          <a:lstStyle/>
          <a:p>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総処理時間平均</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ミリ秒</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endPar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p:txBody>
      </p:sp>
      <p:sp>
        <p:nvSpPr>
          <p:cNvPr id="7" name="テキスト ボックス 6">
            <a:extLst>
              <a:ext uri="{FF2B5EF4-FFF2-40B4-BE49-F238E27FC236}">
                <a16:creationId xmlns:a16="http://schemas.microsoft.com/office/drawing/2014/main" id="{239FA416-51E8-4B93-9DFA-CF66FF2DC494}"/>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10</a:t>
            </a:r>
            <a:endParaRPr kumimoji="1" lang="ja-JP" altLang="en-US" dirty="0">
              <a:latin typeface="BIZ UDP明朝 Medium" panose="02020500000000000000" pitchFamily="18" charset="-128"/>
              <a:ea typeface="BIZ UDP明朝 Medium" panose="02020500000000000000" pitchFamily="18" charset="-128"/>
            </a:endParaRPr>
          </a:p>
        </p:txBody>
      </p:sp>
      <p:sp>
        <p:nvSpPr>
          <p:cNvPr id="8" name="テキスト ボックス 7">
            <a:extLst>
              <a:ext uri="{FF2B5EF4-FFF2-40B4-BE49-F238E27FC236}">
                <a16:creationId xmlns:a16="http://schemas.microsoft.com/office/drawing/2014/main" id="{FAE6782B-C350-48C3-97BF-BCCF1E9DC8AE}"/>
              </a:ext>
            </a:extLst>
          </p:cNvPr>
          <p:cNvSpPr txBox="1"/>
          <p:nvPr/>
        </p:nvSpPr>
        <p:spPr>
          <a:xfrm>
            <a:off x="6947887" y="4222057"/>
            <a:ext cx="3970021" cy="830997"/>
          </a:xfrm>
          <a:prstGeom prst="rect">
            <a:avLst/>
          </a:prstGeom>
          <a:noFill/>
        </p:spPr>
        <p:txBody>
          <a:bodyPr wrap="square" rtlCol="0">
            <a:spAutoFit/>
          </a:bodyPr>
          <a:lstStyle/>
          <a:p>
            <a:pPr algn="ct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SAS-L2</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認証部分の</a:t>
            </a:r>
            <a:endPar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p>
            <a:pPr algn="ct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プログラム実装に必要なメモリ領域</a:t>
            </a:r>
            <a:br>
              <a:rPr kumimoji="1" lang="en-US" altLang="ja-JP" sz="2000" dirty="0">
                <a:solidFill>
                  <a:schemeClr val="tx1">
                    <a:lumMod val="75000"/>
                    <a:lumOff val="25000"/>
                  </a:schemeClr>
                </a:solidFill>
                <a:latin typeface="BIZ UDP明朝 Medium" panose="02020500000000000000" pitchFamily="18" charset="-128"/>
                <a:ea typeface="BIZ UDP明朝 Medium" panose="02020500000000000000" pitchFamily="18" charset="-128"/>
              </a:rPr>
            </a:br>
            <a:endParaRPr kumimoji="1" lang="en-US" altLang="ja-JP" sz="2000"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p:txBody>
      </p:sp>
      <p:pic>
        <p:nvPicPr>
          <p:cNvPr id="6" name="図 5">
            <a:extLst>
              <a:ext uri="{FF2B5EF4-FFF2-40B4-BE49-F238E27FC236}">
                <a16:creationId xmlns:a16="http://schemas.microsoft.com/office/drawing/2014/main" id="{08FCD2A9-B562-449B-A811-832DD49B0A2C}"/>
              </a:ext>
            </a:extLst>
          </p:cNvPr>
          <p:cNvPicPr>
            <a:picLocks noChangeAspect="1"/>
          </p:cNvPicPr>
          <p:nvPr/>
        </p:nvPicPr>
        <p:blipFill>
          <a:blip r:embed="rId5"/>
          <a:stretch>
            <a:fillRect/>
          </a:stretch>
        </p:blipFill>
        <p:spPr>
          <a:xfrm>
            <a:off x="7014619" y="4745930"/>
            <a:ext cx="3797404" cy="944780"/>
          </a:xfrm>
          <a:prstGeom prst="rect">
            <a:avLst/>
          </a:prstGeom>
        </p:spPr>
      </p:pic>
    </p:spTree>
    <p:extLst>
      <p:ext uri="{BB962C8B-B14F-4D97-AF65-F5344CB8AC3E}">
        <p14:creationId xmlns:p14="http://schemas.microsoft.com/office/powerpoint/2010/main" val="211960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結果</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・サーバ側、ユーザ側の演算時間と通信時間の処理時間の平均</a:t>
            </a:r>
          </a:p>
        </p:txBody>
      </p:sp>
      <p:pic>
        <p:nvPicPr>
          <p:cNvPr id="4" name="図 3">
            <a:extLst>
              <a:ext uri="{FF2B5EF4-FFF2-40B4-BE49-F238E27FC236}">
                <a16:creationId xmlns:a16="http://schemas.microsoft.com/office/drawing/2014/main" id="{F320D625-E8A4-4BB3-8400-EAF0A1EF0593}"/>
              </a:ext>
            </a:extLst>
          </p:cNvPr>
          <p:cNvPicPr>
            <a:picLocks noChangeAspect="1"/>
          </p:cNvPicPr>
          <p:nvPr/>
        </p:nvPicPr>
        <p:blipFill>
          <a:blip r:embed="rId3"/>
          <a:stretch>
            <a:fillRect/>
          </a:stretch>
        </p:blipFill>
        <p:spPr>
          <a:xfrm>
            <a:off x="1405550" y="2395998"/>
            <a:ext cx="5089330" cy="3550142"/>
          </a:xfrm>
          <a:prstGeom prst="rect">
            <a:avLst/>
          </a:prstGeom>
        </p:spPr>
      </p:pic>
      <p:pic>
        <p:nvPicPr>
          <p:cNvPr id="7" name="図 6" descr="グラフィカル ユーザー インターフェイス, テーブル&#10;&#10;中程度の精度で自動的に生成された説明">
            <a:extLst>
              <a:ext uri="{FF2B5EF4-FFF2-40B4-BE49-F238E27FC236}">
                <a16:creationId xmlns:a16="http://schemas.microsoft.com/office/drawing/2014/main" id="{64E9D703-2E3F-47A1-A996-25507AF5C498}"/>
              </a:ext>
            </a:extLst>
          </p:cNvPr>
          <p:cNvPicPr>
            <a:picLocks noChangeAspect="1"/>
          </p:cNvPicPr>
          <p:nvPr/>
        </p:nvPicPr>
        <p:blipFill rotWithShape="1">
          <a:blip r:embed="rId4"/>
          <a:srcRect l="18808" t="48209" r="45885" b="38045"/>
          <a:stretch/>
        </p:blipFill>
        <p:spPr>
          <a:xfrm>
            <a:off x="6803150" y="3096281"/>
            <a:ext cx="4119545" cy="901728"/>
          </a:xfrm>
          <a:prstGeom prst="rect">
            <a:avLst/>
          </a:prstGeom>
        </p:spPr>
      </p:pic>
      <p:pic>
        <p:nvPicPr>
          <p:cNvPr id="11" name="図 10" descr="グラフィカル ユーザー インターフェイス, テーブル&#10;&#10;中程度の精度で自動的に生成された説明">
            <a:extLst>
              <a:ext uri="{FF2B5EF4-FFF2-40B4-BE49-F238E27FC236}">
                <a16:creationId xmlns:a16="http://schemas.microsoft.com/office/drawing/2014/main" id="{08EB1098-321F-46EE-946A-0F4B4C5EA676}"/>
              </a:ext>
            </a:extLst>
          </p:cNvPr>
          <p:cNvPicPr>
            <a:picLocks noChangeAspect="1"/>
          </p:cNvPicPr>
          <p:nvPr/>
        </p:nvPicPr>
        <p:blipFill rotWithShape="1">
          <a:blip r:embed="rId4"/>
          <a:srcRect l="54115" t="47882" r="10693" b="37225"/>
          <a:stretch/>
        </p:blipFill>
        <p:spPr>
          <a:xfrm>
            <a:off x="6803150" y="4443479"/>
            <a:ext cx="4119545" cy="980145"/>
          </a:xfrm>
          <a:prstGeom prst="rect">
            <a:avLst/>
          </a:prstGeom>
        </p:spPr>
      </p:pic>
      <p:sp>
        <p:nvSpPr>
          <p:cNvPr id="13" name="テキスト ボックス 12">
            <a:extLst>
              <a:ext uri="{FF2B5EF4-FFF2-40B4-BE49-F238E27FC236}">
                <a16:creationId xmlns:a16="http://schemas.microsoft.com/office/drawing/2014/main" id="{C36D3D13-C918-47E3-ACFC-A559091107C0}"/>
              </a:ext>
            </a:extLst>
          </p:cNvPr>
          <p:cNvSpPr txBox="1"/>
          <p:nvPr/>
        </p:nvSpPr>
        <p:spPr>
          <a:xfrm>
            <a:off x="7488297" y="2788504"/>
            <a:ext cx="3166344" cy="307777"/>
          </a:xfrm>
          <a:prstGeom prst="rect">
            <a:avLst/>
          </a:prstGeom>
          <a:noFill/>
        </p:spPr>
        <p:txBody>
          <a:bodyPr wrap="square" rtlCol="0">
            <a:spAutoFit/>
          </a:bodyPr>
          <a:lstStyle/>
          <a:p>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 </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サーバの各処理時間平均</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ミリ秒</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endPar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p:txBody>
      </p:sp>
      <p:sp>
        <p:nvSpPr>
          <p:cNvPr id="14" name="テキスト ボックス 13">
            <a:extLst>
              <a:ext uri="{FF2B5EF4-FFF2-40B4-BE49-F238E27FC236}">
                <a16:creationId xmlns:a16="http://schemas.microsoft.com/office/drawing/2014/main" id="{9282AB03-6908-4C5F-9E75-DA92A25B2CB8}"/>
              </a:ext>
            </a:extLst>
          </p:cNvPr>
          <p:cNvSpPr txBox="1"/>
          <p:nvPr/>
        </p:nvSpPr>
        <p:spPr>
          <a:xfrm>
            <a:off x="7488297" y="4151897"/>
            <a:ext cx="3166344" cy="307777"/>
          </a:xfrm>
          <a:prstGeom prst="rect">
            <a:avLst/>
          </a:prstGeom>
          <a:noFill/>
        </p:spPr>
        <p:txBody>
          <a:bodyPr wrap="square" rtlCol="0">
            <a:spAutoFit/>
          </a:bodyPr>
          <a:lstStyle/>
          <a:p>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 </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ユーザの各処理時間平均</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ミリ秒</a:t>
            </a:r>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a:t>
            </a:r>
            <a:endPar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p:txBody>
      </p:sp>
      <p:sp>
        <p:nvSpPr>
          <p:cNvPr id="9" name="テキスト ボックス 8">
            <a:extLst>
              <a:ext uri="{FF2B5EF4-FFF2-40B4-BE49-F238E27FC236}">
                <a16:creationId xmlns:a16="http://schemas.microsoft.com/office/drawing/2014/main" id="{7A414AE0-0B80-4B1D-A614-AC9863C10536}"/>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11</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75922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考察</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Autofit/>
          </a:bodyPr>
          <a:lstStyle/>
          <a:p>
            <a:r>
              <a:rPr kumimoji="1" lang="ja-JP" altLang="en-US" sz="2400" dirty="0">
                <a:latin typeface="BIZ UDP明朝 Medium" panose="02020500000000000000" pitchFamily="18" charset="-128"/>
                <a:ea typeface="BIZ UDP明朝 Medium" panose="02020500000000000000" pitchFamily="18" charset="-128"/>
              </a:rPr>
              <a:t>・演算時間＋通信時間の処理時間の平均の合計</a:t>
            </a:r>
            <a:r>
              <a:rPr kumimoji="1" lang="en-US" altLang="ja-JP" sz="2400" dirty="0">
                <a:latin typeface="BIZ UDP明朝 Medium" panose="02020500000000000000" pitchFamily="18" charset="-128"/>
                <a:ea typeface="BIZ UDP明朝 Medium" panose="02020500000000000000" pitchFamily="18" charset="-128"/>
              </a:rPr>
              <a:t>=</a:t>
            </a:r>
            <a:r>
              <a:rPr lang="ja-JP" altLang="en-US" sz="2400" dirty="0">
                <a:latin typeface="BIZ UDP明朝 Medium" panose="02020500000000000000" pitchFamily="18" charset="-128"/>
                <a:ea typeface="BIZ UDP明朝 Medium" panose="02020500000000000000" pitchFamily="18" charset="-128"/>
              </a:rPr>
              <a:t>総</a:t>
            </a:r>
            <a:r>
              <a:rPr kumimoji="1" lang="ja-JP" altLang="en-US" sz="2400" dirty="0">
                <a:latin typeface="BIZ UDP明朝 Medium" panose="02020500000000000000" pitchFamily="18" charset="-128"/>
                <a:ea typeface="BIZ UDP明朝 Medium" panose="02020500000000000000" pitchFamily="18" charset="-128"/>
              </a:rPr>
              <a:t>処理時間の平均</a:t>
            </a:r>
            <a:br>
              <a:rPr lang="en-US" altLang="ja-JP" sz="2400" dirty="0">
                <a:latin typeface="BIZ UDP明朝 Medium" panose="02020500000000000000" pitchFamily="18" charset="-128"/>
                <a:ea typeface="BIZ UDP明朝 Medium" panose="02020500000000000000" pitchFamily="18" charset="-128"/>
              </a:rPr>
            </a:br>
            <a:r>
              <a:rPr lang="en-US" altLang="ja-JP"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・ユーザ側の合計</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一致</a:t>
            </a:r>
            <a:br>
              <a:rPr lang="en-US" altLang="ja-JP" dirty="0">
                <a:latin typeface="BIZ UDP明朝 Medium" panose="02020500000000000000" pitchFamily="18" charset="-128"/>
                <a:ea typeface="BIZ UDP明朝 Medium" panose="02020500000000000000" pitchFamily="18" charset="-128"/>
              </a:rPr>
            </a:br>
            <a:r>
              <a:rPr lang="en-US" altLang="ja-JP"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・サーバ側の合計</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総処理時間の方が約</a:t>
            </a:r>
            <a:r>
              <a:rPr kumimoji="1" lang="en-US" altLang="ja-JP" dirty="0">
                <a:latin typeface="BIZ UDP明朝 Medium" panose="02020500000000000000" pitchFamily="18" charset="-128"/>
                <a:ea typeface="BIZ UDP明朝 Medium" panose="02020500000000000000" pitchFamily="18" charset="-128"/>
              </a:rPr>
              <a:t>4.15</a:t>
            </a:r>
            <a:r>
              <a:rPr kumimoji="1" lang="ja-JP" altLang="en-US" dirty="0">
                <a:latin typeface="BIZ UDP明朝 Medium" panose="02020500000000000000" pitchFamily="18" charset="-128"/>
                <a:ea typeface="BIZ UDP明朝 Medium" panose="02020500000000000000" pitchFamily="18" charset="-128"/>
              </a:rPr>
              <a:t>倍となる</a:t>
            </a:r>
            <a:endParaRPr kumimoji="1" lang="en-US" altLang="ja-JP" dirty="0">
              <a:latin typeface="BIZ UDP明朝 Medium" panose="02020500000000000000" pitchFamily="18" charset="-128"/>
              <a:ea typeface="BIZ UDP明朝 Medium" panose="02020500000000000000" pitchFamily="18" charset="-128"/>
            </a:endParaRPr>
          </a:p>
          <a:p>
            <a:pPr algn="ctr"/>
            <a:r>
              <a:rPr lang="ja-JP" altLang="en-US" sz="2400" dirty="0">
                <a:latin typeface="BIZ UDP明朝 Medium" panose="02020500000000000000" pitchFamily="18" charset="-128"/>
                <a:ea typeface="BIZ UDP明朝 Medium" panose="02020500000000000000" pitchFamily="18" charset="-128"/>
              </a:rPr>
              <a:t>→</a:t>
            </a:r>
            <a:r>
              <a:rPr lang="ja-JP" altLang="en-US" sz="2400" dirty="0">
                <a:solidFill>
                  <a:srgbClr val="FF0000"/>
                </a:solidFill>
                <a:latin typeface="BIZ UDP明朝 Medium" panose="02020500000000000000" pitchFamily="18" charset="-128"/>
                <a:ea typeface="BIZ UDP明朝 Medium" panose="02020500000000000000" pitchFamily="18" charset="-128"/>
              </a:rPr>
              <a:t>認証情報取得までの待機時間が存在するため</a:t>
            </a:r>
            <a:br>
              <a:rPr lang="en-US" altLang="ja-JP" sz="2400" dirty="0">
                <a:solidFill>
                  <a:srgbClr val="FF0000"/>
                </a:solidFill>
                <a:latin typeface="BIZ UDP明朝 Medium" panose="02020500000000000000" pitchFamily="18" charset="-128"/>
                <a:ea typeface="BIZ UDP明朝 Medium" panose="02020500000000000000" pitchFamily="18" charset="-128"/>
              </a:rPr>
            </a:br>
            <a:endParaRPr lang="en-US" altLang="ja-JP" sz="2400" dirty="0">
              <a:solidFill>
                <a:srgbClr val="FF0000"/>
              </a:solidFill>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・プログラム実装に必要なメモリ領域</a:t>
            </a:r>
            <a:br>
              <a:rPr lang="en-US" altLang="ja-JP" sz="2400" dirty="0">
                <a:latin typeface="BIZ UDP明朝 Medium" panose="02020500000000000000" pitchFamily="18" charset="-128"/>
                <a:ea typeface="BIZ UDP明朝 Medium" panose="02020500000000000000" pitchFamily="18" charset="-128"/>
              </a:rPr>
            </a:br>
            <a:r>
              <a:rPr lang="en-US" altLang="ja-JP" sz="2400" dirty="0">
                <a:latin typeface="BIZ UDP明朝 Medium" panose="02020500000000000000" pitchFamily="18" charset="-128"/>
                <a:ea typeface="BIZ UDP明朝 Medium" panose="02020500000000000000" pitchFamily="18" charset="-128"/>
              </a:rPr>
              <a:t>   </a:t>
            </a:r>
            <a:r>
              <a:rPr lang="ja-JP" altLang="en-US" sz="2400"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ユーザ側はサーバ側の約</a:t>
            </a:r>
            <a:r>
              <a:rPr lang="en-US" altLang="ja-JP" dirty="0">
                <a:latin typeface="BIZ UDP明朝 Medium" panose="02020500000000000000" pitchFamily="18" charset="-128"/>
                <a:ea typeface="BIZ UDP明朝 Medium" panose="02020500000000000000" pitchFamily="18" charset="-128"/>
              </a:rPr>
              <a:t>0.55</a:t>
            </a:r>
            <a:r>
              <a:rPr lang="ja-JP" altLang="en-US" dirty="0">
                <a:latin typeface="BIZ UDP明朝 Medium" panose="02020500000000000000" pitchFamily="18" charset="-128"/>
                <a:ea typeface="BIZ UDP明朝 Medium" panose="02020500000000000000" pitchFamily="18" charset="-128"/>
              </a:rPr>
              <a:t>倍</a:t>
            </a:r>
            <a:br>
              <a:rPr lang="en-US" altLang="ja-JP" dirty="0">
                <a:latin typeface="BIZ UDP明朝 Medium" panose="02020500000000000000" pitchFamily="18" charset="-128"/>
                <a:ea typeface="BIZ UDP明朝 Medium" panose="02020500000000000000" pitchFamily="18" charset="-128"/>
              </a:rPr>
            </a:b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en-US" altLang="ja-JP" sz="2400" dirty="0">
                <a:latin typeface="BIZ UDP明朝 Medium" panose="02020500000000000000" pitchFamily="18" charset="-128"/>
                <a:ea typeface="BIZ UDP明朝 Medium" panose="02020500000000000000" pitchFamily="18" charset="-128"/>
              </a:rPr>
              <a:t> </a:t>
            </a:r>
            <a:r>
              <a:rPr kumimoji="1" lang="ja-JP" altLang="en-US" sz="2400" dirty="0">
                <a:latin typeface="BIZ UDP明朝 Medium" panose="02020500000000000000" pitchFamily="18" charset="-128"/>
                <a:ea typeface="BIZ UDP明朝 Medium" panose="02020500000000000000" pitchFamily="18" charset="-128"/>
              </a:rPr>
              <a:t>・ユーザ側の演算時間はサーバ側の演算時間の約</a:t>
            </a:r>
            <a:r>
              <a:rPr kumimoji="1" lang="en-US" altLang="ja-JP" sz="2400" dirty="0">
                <a:latin typeface="BIZ UDP明朝 Medium" panose="02020500000000000000" pitchFamily="18" charset="-128"/>
                <a:ea typeface="BIZ UDP明朝 Medium" panose="02020500000000000000" pitchFamily="18" charset="-128"/>
              </a:rPr>
              <a:t>1/2</a:t>
            </a:r>
            <a:r>
              <a:rPr kumimoji="1" lang="ja-JP" altLang="en-US" sz="2400" dirty="0">
                <a:latin typeface="BIZ UDP明朝 Medium" panose="02020500000000000000" pitchFamily="18" charset="-128"/>
                <a:ea typeface="BIZ UDP明朝 Medium" panose="02020500000000000000" pitchFamily="18" charset="-128"/>
              </a:rPr>
              <a:t>倍</a:t>
            </a:r>
            <a:br>
              <a:rPr kumimoji="1" lang="en-US" altLang="ja-JP" sz="2400" dirty="0">
                <a:latin typeface="BIZ UDP明朝 Medium" panose="02020500000000000000" pitchFamily="18" charset="-128"/>
                <a:ea typeface="BIZ UDP明朝 Medium" panose="02020500000000000000" pitchFamily="18" charset="-128"/>
              </a:rPr>
            </a:br>
            <a:r>
              <a:rPr kumimoji="1" lang="en-US" altLang="ja-JP"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・排他的論理和</a:t>
            </a:r>
            <a:r>
              <a:rPr lang="en-US" altLang="ja-JP" dirty="0">
                <a:latin typeface="BIZ UDP明朝 Medium" panose="02020500000000000000" pitchFamily="18" charset="-128"/>
                <a:ea typeface="BIZ UDP明朝 Medium" panose="02020500000000000000" pitchFamily="18" charset="-128"/>
              </a:rPr>
              <a:t>2</a:t>
            </a:r>
            <a:r>
              <a:rPr lang="ja-JP" altLang="en-US" dirty="0">
                <a:latin typeface="BIZ UDP明朝 Medium" panose="02020500000000000000" pitchFamily="18" charset="-128"/>
                <a:ea typeface="BIZ UDP明朝 Medium" panose="02020500000000000000" pitchFamily="18" charset="-128"/>
              </a:rPr>
              <a:t>回、ハッシュ関数</a:t>
            </a:r>
            <a:r>
              <a:rPr lang="en-US" altLang="ja-JP" dirty="0">
                <a:latin typeface="BIZ UDP明朝 Medium" panose="02020500000000000000" pitchFamily="18" charset="-128"/>
                <a:ea typeface="BIZ UDP明朝 Medium" panose="02020500000000000000" pitchFamily="18" charset="-128"/>
              </a:rPr>
              <a:t>2</a:t>
            </a:r>
            <a:r>
              <a:rPr lang="ja-JP" altLang="en-US" dirty="0">
                <a:latin typeface="BIZ UDP明朝 Medium" panose="02020500000000000000" pitchFamily="18" charset="-128"/>
                <a:ea typeface="BIZ UDP明朝 Medium" panose="02020500000000000000" pitchFamily="18" charset="-128"/>
              </a:rPr>
              <a:t>回、乱数生成</a:t>
            </a:r>
            <a:r>
              <a:rPr lang="en-US" altLang="ja-JP" dirty="0">
                <a:latin typeface="BIZ UDP明朝 Medium" panose="02020500000000000000" pitchFamily="18" charset="-128"/>
                <a:ea typeface="BIZ UDP明朝 Medium" panose="02020500000000000000" pitchFamily="18" charset="-128"/>
              </a:rPr>
              <a:t>1</a:t>
            </a:r>
            <a:r>
              <a:rPr lang="ja-JP" altLang="en-US" dirty="0">
                <a:latin typeface="BIZ UDP明朝 Medium" panose="02020500000000000000" pitchFamily="18" charset="-128"/>
                <a:ea typeface="BIZ UDP明朝 Medium" panose="02020500000000000000" pitchFamily="18" charset="-128"/>
              </a:rPr>
              <a:t>回の計算の差</a:t>
            </a:r>
            <a:endParaRPr lang="en-US" altLang="ja-JP" dirty="0">
              <a:latin typeface="BIZ UDP明朝 Medium" panose="02020500000000000000" pitchFamily="18" charset="-128"/>
              <a:ea typeface="BIZ UDP明朝 Medium" panose="02020500000000000000" pitchFamily="18" charset="-128"/>
            </a:endParaRPr>
          </a:p>
        </p:txBody>
      </p:sp>
      <p:sp>
        <p:nvSpPr>
          <p:cNvPr id="4" name="テキスト ボックス 3">
            <a:extLst>
              <a:ext uri="{FF2B5EF4-FFF2-40B4-BE49-F238E27FC236}">
                <a16:creationId xmlns:a16="http://schemas.microsoft.com/office/drawing/2014/main" id="{3D152D33-32FF-451B-9CC8-A0486E3AE8B0}"/>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12</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80358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考察</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IoT</a:t>
            </a:r>
            <a:r>
              <a:rPr kumimoji="1" lang="ja-JP" altLang="en-US" sz="2400" dirty="0">
                <a:latin typeface="BIZ UDP明朝 Medium" panose="02020500000000000000" pitchFamily="18" charset="-128"/>
                <a:ea typeface="BIZ UDP明朝 Medium" panose="02020500000000000000" pitchFamily="18" charset="-128"/>
              </a:rPr>
              <a:t>機器の電池を交換せず、</a:t>
            </a:r>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年以上動作させるためには、</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では</a:t>
            </a:r>
            <a:br>
              <a:rPr kumimoji="1" lang="en-US" altLang="ja-JP" sz="2400" dirty="0">
                <a:latin typeface="BIZ UDP明朝 Medium" panose="02020500000000000000" pitchFamily="18" charset="-128"/>
                <a:ea typeface="BIZ UDP明朝 Medium" panose="02020500000000000000" pitchFamily="18" charset="-128"/>
              </a:rPr>
            </a:br>
            <a:r>
              <a:rPr kumimoji="1" lang="ja-JP" altLang="en-US" sz="2400" dirty="0">
                <a:latin typeface="BIZ UDP明朝 Medium" panose="02020500000000000000" pitchFamily="18" charset="-128"/>
                <a:ea typeface="BIZ UDP明朝 Medium" panose="02020500000000000000" pitchFamily="18" charset="-128"/>
              </a:rPr>
              <a:t>　約</a:t>
            </a:r>
            <a:r>
              <a:rPr kumimoji="1" lang="en-US" altLang="ja-JP" sz="2400" dirty="0">
                <a:latin typeface="BIZ UDP明朝 Medium" panose="02020500000000000000" pitchFamily="18" charset="-128"/>
                <a:ea typeface="BIZ UDP明朝 Medium" panose="02020500000000000000" pitchFamily="18" charset="-128"/>
              </a:rPr>
              <a:t>2</a:t>
            </a:r>
            <a:r>
              <a:rPr kumimoji="1" lang="ja-JP" altLang="en-US" sz="2400" dirty="0">
                <a:latin typeface="BIZ UDP明朝 Medium" panose="02020500000000000000" pitchFamily="18" charset="-128"/>
                <a:ea typeface="BIZ UDP明朝 Medium" panose="02020500000000000000" pitchFamily="18" charset="-128"/>
              </a:rPr>
              <a:t>秒間隔で通信すればよいことが分かっている</a:t>
            </a:r>
            <a:r>
              <a:rPr kumimoji="1" lang="en-US" altLang="ja-JP" sz="1200" dirty="0">
                <a:latin typeface="BIZ UDP明朝 Medium" panose="02020500000000000000" pitchFamily="18" charset="-128"/>
                <a:ea typeface="BIZ UDP明朝 Medium" panose="02020500000000000000" pitchFamily="18" charset="-128"/>
              </a:rPr>
              <a:t>[2]</a:t>
            </a:r>
          </a:p>
          <a:p>
            <a:endParaRPr kumimoji="1" lang="en-US" altLang="ja-JP" sz="12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a:t>
            </a:r>
            <a:r>
              <a:rPr lang="en-US" altLang="ja-JP" sz="2400">
                <a:latin typeface="BIZ UDP明朝 Medium" panose="02020500000000000000" pitchFamily="18" charset="-128"/>
                <a:ea typeface="BIZ UDP明朝 Medium" panose="02020500000000000000" pitchFamily="18" charset="-128"/>
              </a:rPr>
              <a:t>TWELITE</a:t>
            </a:r>
            <a:r>
              <a:rPr lang="ja-JP" altLang="en-US" sz="2400" dirty="0">
                <a:latin typeface="BIZ UDP明朝 Medium" panose="02020500000000000000" pitchFamily="18" charset="-128"/>
                <a:ea typeface="BIZ UDP明朝 Medium" panose="02020500000000000000" pitchFamily="18" charset="-128"/>
              </a:rPr>
              <a:t>上での</a:t>
            </a:r>
            <a:r>
              <a:rPr lang="en-US" altLang="ja-JP" sz="2400" dirty="0">
                <a:latin typeface="BIZ UDP明朝 Medium" panose="02020500000000000000" pitchFamily="18" charset="-128"/>
                <a:ea typeface="BIZ UDP明朝 Medium" panose="02020500000000000000" pitchFamily="18" charset="-128"/>
              </a:rPr>
              <a:t>1</a:t>
            </a:r>
            <a:r>
              <a:rPr lang="ja-JP" altLang="en-US" sz="2400" dirty="0">
                <a:latin typeface="BIZ UDP明朝 Medium" panose="02020500000000000000" pitchFamily="18" charset="-128"/>
                <a:ea typeface="BIZ UDP明朝 Medium" panose="02020500000000000000" pitchFamily="18" charset="-128"/>
              </a:rPr>
              <a:t>回の</a:t>
            </a:r>
            <a:r>
              <a:rPr lang="en-US" altLang="ja-JP" sz="2400" dirty="0">
                <a:latin typeface="BIZ UDP明朝 Medium" panose="02020500000000000000" pitchFamily="18" charset="-128"/>
                <a:ea typeface="BIZ UDP明朝 Medium" panose="02020500000000000000" pitchFamily="18" charset="-128"/>
              </a:rPr>
              <a:t>SAS-L2</a:t>
            </a:r>
            <a:r>
              <a:rPr lang="ja-JP" altLang="en-US" sz="2400" dirty="0">
                <a:latin typeface="BIZ UDP明朝 Medium" panose="02020500000000000000" pitchFamily="18" charset="-128"/>
                <a:ea typeface="BIZ UDP明朝 Medium" panose="02020500000000000000" pitchFamily="18" charset="-128"/>
              </a:rPr>
              <a:t>認証は平均</a:t>
            </a:r>
            <a:r>
              <a:rPr lang="en-US" altLang="ja-JP" sz="2400" dirty="0">
                <a:latin typeface="BIZ UDP明朝 Medium" panose="02020500000000000000" pitchFamily="18" charset="-128"/>
                <a:ea typeface="BIZ UDP明朝 Medium" panose="02020500000000000000" pitchFamily="18" charset="-128"/>
              </a:rPr>
              <a:t>0.132</a:t>
            </a:r>
            <a:r>
              <a:rPr lang="ja-JP" altLang="en-US" sz="2400" dirty="0">
                <a:latin typeface="BIZ UDP明朝 Medium" panose="02020500000000000000" pitchFamily="18" charset="-128"/>
                <a:ea typeface="BIZ UDP明朝 Medium" panose="02020500000000000000" pitchFamily="18" charset="-128"/>
              </a:rPr>
              <a:t>秒で行うことが</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できることが分かる</a:t>
            </a:r>
            <a:r>
              <a:rPr lang="en-US" altLang="ja-JP" sz="2400" dirty="0">
                <a:latin typeface="BIZ UDP明朝 Medium" panose="02020500000000000000" pitchFamily="18" charset="-128"/>
                <a:ea typeface="BIZ UDP明朝 Medium" panose="02020500000000000000" pitchFamily="18" charset="-128"/>
              </a:rPr>
              <a:t>(</a:t>
            </a:r>
            <a:r>
              <a:rPr lang="ja-JP" altLang="en-US" sz="2400" dirty="0">
                <a:latin typeface="BIZ UDP明朝 Medium" panose="02020500000000000000" pitchFamily="18" charset="-128"/>
                <a:ea typeface="BIZ UDP明朝 Medium" panose="02020500000000000000" pitchFamily="18" charset="-128"/>
              </a:rPr>
              <a:t>サーバ側、ユーザ側の総処理時間の平均の合計</a:t>
            </a:r>
            <a:r>
              <a:rPr lang="en-US" altLang="ja-JP" sz="2400" dirty="0">
                <a:latin typeface="BIZ UDP明朝 Medium" panose="02020500000000000000" pitchFamily="18" charset="-128"/>
                <a:ea typeface="BIZ UDP明朝 Medium" panose="02020500000000000000" pitchFamily="18" charset="-128"/>
              </a:rPr>
              <a:t>)</a:t>
            </a:r>
          </a:p>
          <a:p>
            <a:r>
              <a:rPr lang="ja-JP" altLang="en-US" sz="2400" dirty="0">
                <a:latin typeface="BIZ UDP明朝 Medium" panose="02020500000000000000" pitchFamily="18" charset="-128"/>
                <a:ea typeface="BIZ UDP明朝 Medium" panose="02020500000000000000" pitchFamily="18" charset="-128"/>
              </a:rPr>
              <a:t>　→</a:t>
            </a:r>
            <a:r>
              <a:rPr lang="ja-JP" altLang="en-US" sz="2400" dirty="0">
                <a:solidFill>
                  <a:srgbClr val="FF0000"/>
                </a:solidFill>
                <a:latin typeface="BIZ UDP明朝 Medium" panose="02020500000000000000" pitchFamily="18" charset="-128"/>
                <a:ea typeface="BIZ UDP明朝 Medium" panose="02020500000000000000" pitchFamily="18" charset="-128"/>
              </a:rPr>
              <a:t>必要な秒間隔の約</a:t>
            </a:r>
            <a:r>
              <a:rPr lang="en-US" altLang="ja-JP" sz="2400" dirty="0">
                <a:solidFill>
                  <a:srgbClr val="FF0000"/>
                </a:solidFill>
                <a:latin typeface="BIZ UDP明朝 Medium" panose="02020500000000000000" pitchFamily="18" charset="-128"/>
                <a:ea typeface="BIZ UDP明朝 Medium" panose="02020500000000000000" pitchFamily="18" charset="-128"/>
              </a:rPr>
              <a:t>7/100</a:t>
            </a:r>
            <a:r>
              <a:rPr lang="ja-JP" altLang="en-US" sz="2400" dirty="0">
                <a:solidFill>
                  <a:srgbClr val="FF0000"/>
                </a:solidFill>
                <a:latin typeface="BIZ UDP明朝 Medium" panose="02020500000000000000" pitchFamily="18" charset="-128"/>
                <a:ea typeface="BIZ UDP明朝 Medium" panose="02020500000000000000" pitchFamily="18" charset="-128"/>
              </a:rPr>
              <a:t>の時間で認証が終わることを示している</a:t>
            </a:r>
            <a:endParaRPr lang="en-US" altLang="ja-JP" sz="2400" dirty="0">
              <a:solidFill>
                <a:srgbClr val="FF0000"/>
              </a:solidFill>
              <a:latin typeface="BIZ UDP明朝 Medium" panose="02020500000000000000" pitchFamily="18" charset="-128"/>
              <a:ea typeface="BIZ UDP明朝 Medium" panose="02020500000000000000" pitchFamily="18" charset="-128"/>
            </a:endParaRPr>
          </a:p>
        </p:txBody>
      </p:sp>
      <p:sp>
        <p:nvSpPr>
          <p:cNvPr id="4" name="テキスト ボックス 3">
            <a:extLst>
              <a:ext uri="{FF2B5EF4-FFF2-40B4-BE49-F238E27FC236}">
                <a16:creationId xmlns:a16="http://schemas.microsoft.com/office/drawing/2014/main" id="{5B34F30C-3077-45A3-A58F-9D3A2FAF9173}"/>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13</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66173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結論と課題</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SAS-L2</a:t>
            </a:r>
            <a:r>
              <a:rPr kumimoji="1" lang="ja-JP" altLang="en-US" sz="2400" dirty="0">
                <a:latin typeface="BIZ UDP明朝 Medium" panose="02020500000000000000" pitchFamily="18" charset="-128"/>
                <a:ea typeface="BIZ UDP明朝 Medium" panose="02020500000000000000" pitchFamily="18" charset="-128"/>
              </a:rPr>
              <a:t>を</a:t>
            </a:r>
            <a:r>
              <a:rPr kumimoji="1" lang="en-US" altLang="ja-JP" sz="2400" dirty="0">
                <a:latin typeface="BIZ UDP明朝 Medium" panose="02020500000000000000" pitchFamily="18" charset="-128"/>
                <a:ea typeface="BIZ UDP明朝 Medium" panose="02020500000000000000" pitchFamily="18" charset="-128"/>
              </a:rPr>
              <a:t>TWELITE </a:t>
            </a:r>
            <a:r>
              <a:rPr kumimoji="1" lang="ja-JP" altLang="en-US" sz="2400" dirty="0">
                <a:latin typeface="BIZ UDP明朝 Medium" panose="02020500000000000000" pitchFamily="18" charset="-128"/>
                <a:ea typeface="BIZ UDP明朝 Medium" panose="02020500000000000000" pitchFamily="18" charset="-128"/>
              </a:rPr>
              <a:t>に実装し、</a:t>
            </a:r>
            <a:r>
              <a:rPr kumimoji="1" lang="en-US" altLang="ja-JP" sz="2400" dirty="0">
                <a:latin typeface="BIZ UDP明朝 Medium" panose="02020500000000000000" pitchFamily="18" charset="-128"/>
                <a:ea typeface="BIZ UDP明朝 Medium" panose="02020500000000000000" pitchFamily="18" charset="-128"/>
              </a:rPr>
              <a:t>SAS-L2</a:t>
            </a:r>
            <a:r>
              <a:rPr kumimoji="1" lang="ja-JP" altLang="en-US" sz="2400" dirty="0">
                <a:latin typeface="BIZ UDP明朝 Medium" panose="02020500000000000000" pitchFamily="18" charset="-128"/>
                <a:ea typeface="BIZ UDP明朝 Medium" panose="02020500000000000000" pitchFamily="18" charset="-128"/>
              </a:rPr>
              <a:t>認証の実装を確認</a:t>
            </a:r>
            <a:endParaRPr kumimoji="1"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a:t>
            </a:r>
            <a:r>
              <a:rPr kumimoji="1" lang="ja-JP" altLang="en-US" sz="2400" dirty="0">
                <a:latin typeface="BIZ UDP明朝 Medium" panose="02020500000000000000" pitchFamily="18" charset="-128"/>
                <a:ea typeface="BIZ UDP明朝 Medium" panose="02020500000000000000" pitchFamily="18" charset="-128"/>
              </a:rPr>
              <a:t>認証のための計算時間の評価を行い、</a:t>
            </a:r>
            <a:r>
              <a:rPr kumimoji="1" lang="en-US" altLang="ja-JP" sz="2400" dirty="0">
                <a:latin typeface="BIZ UDP明朝 Medium" panose="02020500000000000000" pitchFamily="18" charset="-128"/>
                <a:ea typeface="BIZ UDP明朝 Medium" panose="02020500000000000000" pitchFamily="18" charset="-128"/>
              </a:rPr>
              <a:t>TWELITE </a:t>
            </a:r>
            <a:r>
              <a:rPr kumimoji="1" lang="ja-JP" altLang="en-US" sz="2400" dirty="0">
                <a:latin typeface="BIZ UDP明朝 Medium" panose="02020500000000000000" pitchFamily="18" charset="-128"/>
                <a:ea typeface="BIZ UDP明朝 Medium" panose="02020500000000000000" pitchFamily="18" charset="-128"/>
              </a:rPr>
              <a:t>における</a:t>
            </a:r>
            <a:r>
              <a:rPr kumimoji="1" lang="en-US" altLang="ja-JP" sz="2400" dirty="0">
                <a:latin typeface="BIZ UDP明朝 Medium" panose="02020500000000000000" pitchFamily="18" charset="-128"/>
                <a:ea typeface="BIZ UDP明朝 Medium" panose="02020500000000000000" pitchFamily="18" charset="-128"/>
              </a:rPr>
              <a:t>SAS-L2</a:t>
            </a:r>
            <a:r>
              <a:rPr kumimoji="1" lang="ja-JP" altLang="en-US" sz="2400" dirty="0">
                <a:latin typeface="BIZ UDP明朝 Medium" panose="02020500000000000000" pitchFamily="18" charset="-128"/>
                <a:ea typeface="BIZ UDP明朝 Medium" panose="02020500000000000000" pitchFamily="18" charset="-128"/>
              </a:rPr>
              <a:t>の</a:t>
            </a:r>
            <a:br>
              <a:rPr kumimoji="1" lang="en-US" altLang="ja-JP" sz="2400" dirty="0">
                <a:latin typeface="BIZ UDP明朝 Medium" panose="02020500000000000000" pitchFamily="18" charset="-128"/>
                <a:ea typeface="BIZ UDP明朝 Medium" panose="02020500000000000000" pitchFamily="18" charset="-128"/>
              </a:rPr>
            </a:br>
            <a:r>
              <a:rPr kumimoji="1" lang="ja-JP" altLang="en-US" sz="2400" dirty="0">
                <a:latin typeface="BIZ UDP明朝 Medium" panose="02020500000000000000" pitchFamily="18" charset="-128"/>
                <a:ea typeface="BIZ UDP明朝 Medium" panose="02020500000000000000" pitchFamily="18" charset="-128"/>
              </a:rPr>
              <a:t>　有効性を示すことができた</a:t>
            </a:r>
            <a:endParaRPr kumimoji="1" lang="en-US" altLang="ja-JP" sz="2400" dirty="0">
              <a:latin typeface="BIZ UDP明朝 Medium" panose="02020500000000000000" pitchFamily="18" charset="-128"/>
              <a:ea typeface="BIZ UDP明朝 Medium" panose="02020500000000000000" pitchFamily="18" charset="-128"/>
            </a:endParaRPr>
          </a:p>
          <a:p>
            <a:endParaRPr kumimoji="1" lang="en-US" altLang="ja-JP" sz="2400" dirty="0">
              <a:latin typeface="BIZ UDP明朝 Medium" panose="02020500000000000000" pitchFamily="18" charset="-128"/>
              <a:ea typeface="BIZ UDP明朝 Medium" panose="02020500000000000000" pitchFamily="18" charset="-128"/>
            </a:endParaRPr>
          </a:p>
          <a:p>
            <a:r>
              <a:rPr kumimoji="1" lang="ja-JP" altLang="en-US" sz="2400" dirty="0">
                <a:latin typeface="BIZ UDP明朝 Medium" panose="02020500000000000000" pitchFamily="18" charset="-128"/>
                <a:ea typeface="BIZ UDP明朝 Medium" panose="02020500000000000000" pitchFamily="18" charset="-128"/>
              </a:rPr>
              <a:t>・課題：バッテリー切れや障害のため通信が途絶えると、ユーザあるいは</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kumimoji="1" lang="ja-JP" altLang="en-US" sz="2400" dirty="0">
                <a:latin typeface="BIZ UDP明朝 Medium" panose="02020500000000000000" pitchFamily="18" charset="-128"/>
                <a:ea typeface="BIZ UDP明朝 Medium" panose="02020500000000000000" pitchFamily="18" charset="-128"/>
              </a:rPr>
              <a:t>サーバで認証情報が更新されない</a:t>
            </a:r>
            <a:endParaRPr kumimoji="1" lang="en-US" altLang="ja-JP" sz="2400" dirty="0">
              <a:latin typeface="BIZ UDP明朝 Medium" panose="02020500000000000000" pitchFamily="18" charset="-128"/>
              <a:ea typeface="BIZ UDP明朝 Medium" panose="02020500000000000000" pitchFamily="18" charset="-128"/>
            </a:endParaRPr>
          </a:p>
          <a:p>
            <a:pPr algn="ctr"/>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solidFill>
                  <a:srgbClr val="FF0000"/>
                </a:solidFill>
                <a:latin typeface="BIZ UDP明朝 Medium" panose="02020500000000000000" pitchFamily="18" charset="-128"/>
                <a:ea typeface="BIZ UDP明朝 Medium" panose="02020500000000000000" pitchFamily="18" charset="-128"/>
              </a:rPr>
              <a:t>IoT</a:t>
            </a:r>
            <a:r>
              <a:rPr kumimoji="1" lang="ja-JP" altLang="en-US" sz="2400" dirty="0">
                <a:solidFill>
                  <a:srgbClr val="FF0000"/>
                </a:solidFill>
                <a:latin typeface="BIZ UDP明朝 Medium" panose="02020500000000000000" pitchFamily="18" charset="-128"/>
                <a:ea typeface="BIZ UDP明朝 Medium" panose="02020500000000000000" pitchFamily="18" charset="-128"/>
              </a:rPr>
              <a:t>機器における認証情報の同期</a:t>
            </a:r>
          </a:p>
        </p:txBody>
      </p:sp>
      <p:sp>
        <p:nvSpPr>
          <p:cNvPr id="4" name="テキスト ボックス 3">
            <a:extLst>
              <a:ext uri="{FF2B5EF4-FFF2-40B4-BE49-F238E27FC236}">
                <a16:creationId xmlns:a16="http://schemas.microsoft.com/office/drawing/2014/main" id="{47D70D45-74C9-4228-8188-EF6C1C72C2DF}"/>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14</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7654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参考文献</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a:xfrm>
            <a:off x="1002083" y="1845734"/>
            <a:ext cx="10484284" cy="4023360"/>
          </a:xfrm>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SAS-L2</a:t>
            </a:r>
          </a:p>
          <a:p>
            <a:pPr marL="0" indent="0">
              <a:buNone/>
            </a:pP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[1]</a:t>
            </a:r>
            <a:r>
              <a:rPr lang="ja-JP" altLang="en-US" dirty="0">
                <a:latin typeface="BIZ UDP明朝 Medium" panose="02020500000000000000" pitchFamily="18" charset="-128"/>
                <a:ea typeface="BIZ UDP明朝 Medium" panose="02020500000000000000" pitchFamily="18" charset="-128"/>
              </a:rPr>
              <a:t>清水明宏</a:t>
            </a:r>
            <a:r>
              <a:rPr lang="en-US" altLang="ja-JP" dirty="0">
                <a:latin typeface="BIZ UDP明朝 Medium" panose="02020500000000000000" pitchFamily="18" charset="-128"/>
                <a:ea typeface="BIZ UDP明朝 Medium" panose="02020500000000000000" pitchFamily="18" charset="-128"/>
              </a:rPr>
              <a:t>, ”SAS-L </a:t>
            </a:r>
            <a:r>
              <a:rPr lang="ja-JP" altLang="en-US" dirty="0">
                <a:latin typeface="BIZ UDP明朝 Medium" panose="02020500000000000000" pitchFamily="18" charset="-128"/>
                <a:ea typeface="BIZ UDP明朝 Medium" panose="02020500000000000000" pitchFamily="18" charset="-128"/>
              </a:rPr>
              <a:t>ワンタイムパスワード認証方式について”</a:t>
            </a:r>
            <a:r>
              <a:rPr lang="en-US" altLang="ja-JP"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高知工科大学</a:t>
            </a:r>
            <a:r>
              <a:rPr lang="en-US" altLang="ja-JP" dirty="0">
                <a:latin typeface="BIZ UDP明朝 Medium" panose="02020500000000000000" pitchFamily="18" charset="-128"/>
                <a:ea typeface="BIZ UDP明朝 Medium" panose="02020500000000000000" pitchFamily="18" charset="-128"/>
              </a:rPr>
              <a:t>,</a:t>
            </a:r>
            <a:br>
              <a:rPr lang="en-US" altLang="ja-JP" dirty="0">
                <a:latin typeface="BIZ UDP明朝 Medium" panose="02020500000000000000" pitchFamily="18" charset="-128"/>
                <a:ea typeface="BIZ UDP明朝 Medium" panose="02020500000000000000" pitchFamily="18" charset="-128"/>
              </a:rPr>
            </a:br>
            <a:r>
              <a:rPr lang="en-US" altLang="ja-JP" dirty="0">
                <a:latin typeface="BIZ UDP明朝 Medium" panose="02020500000000000000" pitchFamily="18" charset="-128"/>
                <a:ea typeface="BIZ UDP明朝 Medium" panose="02020500000000000000" pitchFamily="18" charset="-128"/>
              </a:rPr>
              <a:t>          preprint, 2020</a:t>
            </a:r>
          </a:p>
          <a:p>
            <a:pPr marL="0" indent="0">
              <a:buNone/>
            </a:pPr>
            <a:endParaRPr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TWELITE</a:t>
            </a:r>
          </a:p>
          <a:p>
            <a:r>
              <a:rPr lang="ja-JP" altLang="en-US" dirty="0">
                <a:latin typeface="BIZ UDP明朝 Medium" panose="02020500000000000000" pitchFamily="18" charset="-128"/>
                <a:ea typeface="BIZ UDP明朝 Medium" panose="02020500000000000000" pitchFamily="18" charset="-128"/>
              </a:rPr>
              <a:t>　  </a:t>
            </a:r>
            <a:r>
              <a:rPr kumimoji="1" lang="en-US" altLang="ja-JP" dirty="0">
                <a:latin typeface="BIZ UDP明朝 Medium" panose="02020500000000000000" pitchFamily="18" charset="-128"/>
                <a:ea typeface="BIZ UDP明朝 Medium" panose="02020500000000000000" pitchFamily="18" charset="-128"/>
              </a:rPr>
              <a:t>[2]</a:t>
            </a:r>
            <a:r>
              <a:rPr kumimoji="1" lang="ja-JP" altLang="en-US" dirty="0">
                <a:latin typeface="BIZ UDP明朝 Medium" panose="02020500000000000000" pitchFamily="18" charset="-128"/>
                <a:ea typeface="BIZ UDP明朝 Medium" panose="02020500000000000000" pitchFamily="18" charset="-128"/>
              </a:rPr>
              <a:t>モノワイヤレス株式会社</a:t>
            </a:r>
            <a:r>
              <a:rPr kumimoji="1" lang="en-US" altLang="ja-JP"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モノをつなぐ無線マイコンモジュール</a:t>
            </a:r>
            <a:r>
              <a:rPr kumimoji="1" lang="en-US" altLang="ja-JP" dirty="0">
                <a:latin typeface="BIZ UDP明朝 Medium" panose="02020500000000000000" pitchFamily="18" charset="-128"/>
                <a:ea typeface="BIZ UDP明朝 Medium" panose="02020500000000000000" pitchFamily="18" charset="-128"/>
              </a:rPr>
              <a:t>TWELITE”,</a:t>
            </a:r>
            <a:br>
              <a:rPr kumimoji="1" lang="en-US" altLang="ja-JP" dirty="0">
                <a:latin typeface="BIZ UDP明朝 Medium" panose="02020500000000000000" pitchFamily="18" charset="-128"/>
                <a:ea typeface="BIZ UDP明朝 Medium" panose="02020500000000000000" pitchFamily="18" charset="-128"/>
              </a:rPr>
            </a:br>
            <a:r>
              <a:rPr kumimoji="1" lang="en-US" altLang="ja-JP"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　　     </a:t>
            </a:r>
            <a:r>
              <a:rPr kumimoji="1" lang="en-US" altLang="ja-JP" dirty="0">
                <a:latin typeface="BIZ UDP明朝 Medium" panose="02020500000000000000" pitchFamily="18" charset="-128"/>
                <a:ea typeface="BIZ UDP明朝 Medium" panose="02020500000000000000" pitchFamily="18" charset="-128"/>
                <a:hlinkClick r:id="rId3"/>
              </a:rPr>
              <a:t>https://mono-wireless.com/jp/products/TWE-LITE/index.html</a:t>
            </a:r>
            <a:endParaRPr kumimoji="1" lang="en-US" altLang="ja-JP" dirty="0">
              <a:latin typeface="BIZ UDP明朝 Medium" panose="02020500000000000000" pitchFamily="18" charset="-128"/>
              <a:ea typeface="BIZ UDP明朝 Medium" panose="02020500000000000000" pitchFamily="18" charset="-128"/>
            </a:endParaRPr>
          </a:p>
          <a:p>
            <a:r>
              <a:rPr kumimoji="1" lang="ja-JP" altLang="en-US" dirty="0">
                <a:latin typeface="BIZ UDP明朝 Medium" panose="02020500000000000000" pitchFamily="18" charset="-128"/>
                <a:ea typeface="BIZ UDP明朝 Medium" panose="02020500000000000000" pitchFamily="18" charset="-128"/>
              </a:rPr>
              <a:t>    </a:t>
            </a:r>
            <a:r>
              <a:rPr kumimoji="1" lang="en-US" altLang="ja-JP" dirty="0">
                <a:latin typeface="BIZ UDP明朝 Medium" panose="02020500000000000000" pitchFamily="18" charset="-128"/>
                <a:ea typeface="BIZ UDP明朝 Medium" panose="02020500000000000000" pitchFamily="18" charset="-128"/>
              </a:rPr>
              <a:t>[3]</a:t>
            </a:r>
            <a:r>
              <a:rPr kumimoji="1" lang="ja-JP" altLang="en-US" dirty="0">
                <a:latin typeface="BIZ UDP明朝 Medium" panose="02020500000000000000" pitchFamily="18" charset="-128"/>
                <a:ea typeface="BIZ UDP明朝 Medium" panose="02020500000000000000" pitchFamily="18" charset="-128"/>
              </a:rPr>
              <a:t>大澤文孝</a:t>
            </a:r>
            <a:r>
              <a:rPr kumimoji="1" lang="en-US" altLang="ja-JP" dirty="0">
                <a:latin typeface="BIZ UDP明朝 Medium" panose="02020500000000000000" pitchFamily="18" charset="-128"/>
                <a:ea typeface="BIZ UDP明朝 Medium" panose="02020500000000000000" pitchFamily="18" charset="-128"/>
              </a:rPr>
              <a:t>(2021) </a:t>
            </a: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TWELITE </a:t>
            </a:r>
            <a:r>
              <a:rPr kumimoji="1" lang="ja-JP" altLang="en-US" dirty="0">
                <a:latin typeface="BIZ UDP明朝 Medium" panose="02020500000000000000" pitchFamily="18" charset="-128"/>
                <a:ea typeface="BIZ UDP明朝 Medium" panose="02020500000000000000" pitchFamily="18" charset="-128"/>
              </a:rPr>
              <a:t>ではじめるカンタン電子工作改訂版」工学社</a:t>
            </a:r>
            <a:endParaRPr kumimoji="1" lang="en-US" altLang="ja-JP" dirty="0">
              <a:latin typeface="BIZ UDP明朝 Medium" panose="02020500000000000000" pitchFamily="18" charset="-128"/>
              <a:ea typeface="BIZ UDP明朝 Medium" panose="02020500000000000000" pitchFamily="18" charset="-128"/>
            </a:endParaRPr>
          </a:p>
        </p:txBody>
      </p:sp>
      <p:sp>
        <p:nvSpPr>
          <p:cNvPr id="4" name="テキスト ボックス 3">
            <a:extLst>
              <a:ext uri="{FF2B5EF4-FFF2-40B4-BE49-F238E27FC236}">
                <a16:creationId xmlns:a16="http://schemas.microsoft.com/office/drawing/2014/main" id="{7BA15326-777C-4FDA-B1E0-095BC2892A42}"/>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15</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83200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D315-26C8-4EE0-B4F3-04BDCE932B8A}"/>
              </a:ext>
            </a:extLst>
          </p:cNvPr>
          <p:cNvSpPr>
            <a:spLocks noGrp="1"/>
          </p:cNvSpPr>
          <p:nvPr>
            <p:ph type="title"/>
          </p:nvPr>
        </p:nvSpPr>
        <p:spPr/>
        <p:txBody>
          <a:bodyPr/>
          <a:lstStyle/>
          <a:p>
            <a:r>
              <a:rPr lang="ja-JP" altLang="en-US" dirty="0">
                <a:solidFill>
                  <a:schemeClr val="tx1"/>
                </a:solidFill>
                <a:latin typeface="BIZ UDP明朝 Medium" panose="02020500000000000000" pitchFamily="18" charset="-128"/>
                <a:ea typeface="BIZ UDP明朝 Medium" panose="02020500000000000000" pitchFamily="18" charset="-128"/>
              </a:rPr>
              <a:t>概要</a:t>
            </a: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3" name="コンテンツ プレースホルダー 2">
            <a:extLst>
              <a:ext uri="{FF2B5EF4-FFF2-40B4-BE49-F238E27FC236}">
                <a16:creationId xmlns:a16="http://schemas.microsoft.com/office/drawing/2014/main" id="{4820E2A1-EC0E-48D1-8B87-8F6612543842}"/>
              </a:ext>
            </a:extLst>
          </p:cNvPr>
          <p:cNvSpPr>
            <a:spLocks noGrp="1"/>
          </p:cNvSpPr>
          <p:nvPr>
            <p:ph idx="1"/>
          </p:nvPr>
        </p:nvSpPr>
        <p:spPr>
          <a:xfrm>
            <a:off x="1097280" y="2046150"/>
            <a:ext cx="10058400" cy="4023360"/>
          </a:xfrm>
        </p:spPr>
        <p:txBody>
          <a:bodyPr>
            <a:normAutofit fontScale="92500" lnSpcReduction="10000"/>
          </a:bodyPr>
          <a:lstStyle/>
          <a:p>
            <a:pPr marL="514350" indent="-514350">
              <a:buAutoNum type="arabicPeriod"/>
            </a:pPr>
            <a:r>
              <a:rPr kumimoji="1" lang="ja-JP" altLang="en-US" dirty="0">
                <a:latin typeface="BIZ UDP明朝 Medium" panose="02020500000000000000" pitchFamily="18" charset="-128"/>
                <a:ea typeface="BIZ UDP明朝 Medium" panose="02020500000000000000" pitchFamily="18" charset="-128"/>
              </a:rPr>
              <a:t>研究の背景</a:t>
            </a:r>
            <a:endParaRPr kumimoji="1"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kumimoji="1" lang="ja-JP" altLang="en-US" dirty="0">
                <a:latin typeface="BIZ UDP明朝 Medium" panose="02020500000000000000" pitchFamily="18" charset="-128"/>
                <a:ea typeface="BIZ UDP明朝 Medium" panose="02020500000000000000" pitchFamily="18" charset="-128"/>
              </a:rPr>
              <a:t>研究の目的</a:t>
            </a:r>
            <a:endParaRPr kumimoji="1"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en-US" altLang="ja-JP" dirty="0">
                <a:latin typeface="BIZ UDP明朝 Medium" panose="02020500000000000000" pitchFamily="18" charset="-128"/>
                <a:ea typeface="BIZ UDP明朝 Medium" panose="02020500000000000000" pitchFamily="18" charset="-128"/>
              </a:rPr>
              <a:t>SAS-L2</a:t>
            </a:r>
            <a:r>
              <a:rPr lang="ja-JP" altLang="en-US" dirty="0">
                <a:latin typeface="BIZ UDP明朝 Medium" panose="02020500000000000000" pitchFamily="18" charset="-128"/>
                <a:ea typeface="BIZ UDP明朝 Medium" panose="02020500000000000000" pitchFamily="18" charset="-128"/>
              </a:rPr>
              <a:t>について</a:t>
            </a:r>
            <a:endParaRPr kumimoji="1"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en-US" altLang="ja-JP" dirty="0">
                <a:latin typeface="BIZ UDP明朝 Medium" panose="02020500000000000000" pitchFamily="18" charset="-128"/>
                <a:ea typeface="BIZ UDP明朝 Medium" panose="02020500000000000000" pitchFamily="18" charset="-128"/>
              </a:rPr>
              <a:t>TWELITE</a:t>
            </a:r>
            <a:r>
              <a:rPr lang="ja-JP" altLang="en-US" dirty="0">
                <a:latin typeface="BIZ UDP明朝 Medium" panose="02020500000000000000" pitchFamily="18" charset="-128"/>
                <a:ea typeface="BIZ UDP明朝 Medium" panose="02020500000000000000" pitchFamily="18" charset="-128"/>
              </a:rPr>
              <a:t>について</a:t>
            </a:r>
            <a:endParaRPr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ja-JP" altLang="en-US" dirty="0">
                <a:latin typeface="BIZ UDP明朝 Medium" panose="02020500000000000000" pitchFamily="18" charset="-128"/>
                <a:ea typeface="BIZ UDP明朝 Medium" panose="02020500000000000000" pitchFamily="18" charset="-128"/>
              </a:rPr>
              <a:t>開発環境</a:t>
            </a:r>
            <a:endParaRPr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en-US" altLang="ja-JP" dirty="0">
                <a:latin typeface="BIZ UDP明朝 Medium" panose="02020500000000000000" pitchFamily="18" charset="-128"/>
                <a:ea typeface="BIZ UDP明朝 Medium" panose="02020500000000000000" pitchFamily="18" charset="-128"/>
              </a:rPr>
              <a:t>SAS-L2</a:t>
            </a:r>
            <a:r>
              <a:rPr lang="ja-JP" altLang="en-US" dirty="0">
                <a:latin typeface="BIZ UDP明朝 Medium" panose="02020500000000000000" pitchFamily="18" charset="-128"/>
                <a:ea typeface="BIZ UDP明朝 Medium" panose="02020500000000000000" pitchFamily="18" charset="-128"/>
              </a:rPr>
              <a:t>の実装</a:t>
            </a:r>
            <a:endParaRPr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ja-JP" altLang="en-US" dirty="0">
                <a:latin typeface="BIZ UDP明朝 Medium" panose="02020500000000000000" pitchFamily="18" charset="-128"/>
                <a:ea typeface="BIZ UDP明朝 Medium" panose="02020500000000000000" pitchFamily="18" charset="-128"/>
              </a:rPr>
              <a:t>結果</a:t>
            </a:r>
            <a:endParaRPr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kumimoji="1" lang="ja-JP" altLang="en-US" dirty="0">
                <a:latin typeface="BIZ UDP明朝 Medium" panose="02020500000000000000" pitchFamily="18" charset="-128"/>
                <a:ea typeface="BIZ UDP明朝 Medium" panose="02020500000000000000" pitchFamily="18" charset="-128"/>
              </a:rPr>
              <a:t>考察</a:t>
            </a:r>
            <a:endParaRPr kumimoji="1"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lang="ja-JP" altLang="en-US" dirty="0">
                <a:latin typeface="BIZ UDP明朝 Medium" panose="02020500000000000000" pitchFamily="18" charset="-128"/>
                <a:ea typeface="BIZ UDP明朝 Medium" panose="02020500000000000000" pitchFamily="18" charset="-128"/>
              </a:rPr>
              <a:t>結論と課題</a:t>
            </a:r>
            <a:endParaRPr lang="en-US" altLang="ja-JP" dirty="0">
              <a:latin typeface="BIZ UDP明朝 Medium" panose="02020500000000000000" pitchFamily="18" charset="-128"/>
              <a:ea typeface="BIZ UDP明朝 Medium" panose="02020500000000000000" pitchFamily="18" charset="-128"/>
            </a:endParaRPr>
          </a:p>
          <a:p>
            <a:pPr marL="514350" indent="-514350">
              <a:buAutoNum type="arabicPeriod"/>
            </a:pPr>
            <a:r>
              <a:rPr kumimoji="1" lang="ja-JP" altLang="en-US" dirty="0">
                <a:latin typeface="BIZ UDP明朝 Medium" panose="02020500000000000000" pitchFamily="18" charset="-128"/>
                <a:ea typeface="BIZ UDP明朝 Medium" panose="02020500000000000000" pitchFamily="18" charset="-128"/>
              </a:rPr>
              <a:t>参考文献</a:t>
            </a:r>
          </a:p>
        </p:txBody>
      </p:sp>
      <p:sp>
        <p:nvSpPr>
          <p:cNvPr id="4" name="テキスト ボックス 3">
            <a:extLst>
              <a:ext uri="{FF2B5EF4-FFF2-40B4-BE49-F238E27FC236}">
                <a16:creationId xmlns:a16="http://schemas.microsoft.com/office/drawing/2014/main" id="{EF18BF4C-F6D3-4080-AD18-E7649175E743}"/>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2</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44779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F51FC-BDCB-4DCD-9B52-EB5145109F76}"/>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研究の背景</a:t>
            </a:r>
          </a:p>
        </p:txBody>
      </p:sp>
      <p:sp>
        <p:nvSpPr>
          <p:cNvPr id="3" name="コンテンツ プレースホルダー 2">
            <a:extLst>
              <a:ext uri="{FF2B5EF4-FFF2-40B4-BE49-F238E27FC236}">
                <a16:creationId xmlns:a16="http://schemas.microsoft.com/office/drawing/2014/main" id="{CB2506C3-7BF7-4280-8CD8-D52BC0A4DE77}"/>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・近年、</a:t>
            </a:r>
            <a:r>
              <a:rPr kumimoji="1" lang="en-US" altLang="ja-JP" sz="2400" dirty="0">
                <a:latin typeface="BIZ UDP明朝 Medium" panose="02020500000000000000" pitchFamily="18" charset="-128"/>
                <a:ea typeface="BIZ UDP明朝 Medium" panose="02020500000000000000" pitchFamily="18" charset="-128"/>
              </a:rPr>
              <a:t>IoT</a:t>
            </a:r>
            <a:r>
              <a:rPr kumimoji="1" lang="ja-JP" altLang="en-US" sz="2400" dirty="0">
                <a:latin typeface="BIZ UDP明朝 Medium" panose="02020500000000000000" pitchFamily="18" charset="-128"/>
                <a:ea typeface="BIZ UDP明朝 Medium" panose="02020500000000000000" pitchFamily="18" charset="-128"/>
              </a:rPr>
              <a:t>機器増加に伴いサイバー攻撃の増加が問題化</a:t>
            </a:r>
            <a:endParaRPr kumimoji="1" lang="en-US" altLang="ja-JP" sz="2400" dirty="0">
              <a:latin typeface="BIZ UDP明朝 Medium" panose="02020500000000000000" pitchFamily="18" charset="-128"/>
              <a:ea typeface="BIZ UDP明朝 Medium" panose="02020500000000000000" pitchFamily="18" charset="-128"/>
            </a:endParaRPr>
          </a:p>
          <a:p>
            <a:r>
              <a:rPr kumimoji="1" lang="ja-JP" altLang="en-US" sz="2400" dirty="0">
                <a:latin typeface="BIZ UDP明朝 Medium" panose="02020500000000000000" pitchFamily="18" charset="-128"/>
                <a:ea typeface="BIZ UDP明朝 Medium" panose="02020500000000000000" pitchFamily="18" charset="-128"/>
              </a:rPr>
              <a:t>・セキュリティ対策としてワンタイムパスワード認証方式が提案されている</a:t>
            </a:r>
            <a:endParaRPr kumimoji="1" lang="en-US" altLang="ja-JP" sz="2400" dirty="0">
              <a:latin typeface="BIZ UDP明朝 Medium" panose="02020500000000000000" pitchFamily="18" charset="-128"/>
              <a:ea typeface="BIZ UDP明朝 Medium" panose="02020500000000000000" pitchFamily="18" charset="-128"/>
            </a:endParaRPr>
          </a:p>
          <a:p>
            <a:pPr marL="201168" lvl="1" indent="0">
              <a:buNone/>
            </a:pPr>
            <a:r>
              <a:rPr lang="ja-JP" altLang="en-US" sz="2000" dirty="0">
                <a:latin typeface="BIZ UDP明朝 Medium" panose="02020500000000000000" pitchFamily="18" charset="-128"/>
                <a:ea typeface="BIZ UDP明朝 Medium" panose="02020500000000000000" pitchFamily="18" charset="-128"/>
              </a:rPr>
              <a:t>　　・</a:t>
            </a:r>
            <a:r>
              <a:rPr lang="en-US" altLang="ja-JP" sz="2000" dirty="0">
                <a:latin typeface="BIZ UDP明朝 Medium" panose="02020500000000000000" pitchFamily="18" charset="-128"/>
                <a:ea typeface="BIZ UDP明朝 Medium" panose="02020500000000000000" pitchFamily="18" charset="-128"/>
              </a:rPr>
              <a:t>IoT</a:t>
            </a:r>
            <a:r>
              <a:rPr lang="ja-JP" altLang="en-US" sz="2000" dirty="0">
                <a:latin typeface="BIZ UDP明朝 Medium" panose="02020500000000000000" pitchFamily="18" charset="-128"/>
                <a:ea typeface="BIZ UDP明朝 Medium" panose="02020500000000000000" pitchFamily="18" charset="-128"/>
              </a:rPr>
              <a:t>機器は</a:t>
            </a:r>
            <a:r>
              <a:rPr lang="en-US" altLang="ja-JP" sz="2000" dirty="0">
                <a:latin typeface="BIZ UDP明朝 Medium" panose="02020500000000000000" pitchFamily="18" charset="-128"/>
                <a:ea typeface="BIZ UDP明朝 Medium" panose="02020500000000000000" pitchFamily="18" charset="-128"/>
              </a:rPr>
              <a:t>PC</a:t>
            </a:r>
            <a:r>
              <a:rPr lang="ja-JP" altLang="en-US" sz="2000" dirty="0">
                <a:latin typeface="BIZ UDP明朝 Medium" panose="02020500000000000000" pitchFamily="18" charset="-128"/>
                <a:ea typeface="BIZ UDP明朝 Medium" panose="02020500000000000000" pitchFamily="18" charset="-128"/>
              </a:rPr>
              <a:t>と比べて処理能力が低い</a:t>
            </a:r>
            <a:endParaRPr lang="en-US" altLang="ja-JP" sz="2000" dirty="0">
              <a:latin typeface="BIZ UDP明朝 Medium" panose="02020500000000000000" pitchFamily="18" charset="-128"/>
              <a:ea typeface="BIZ UDP明朝 Medium" panose="02020500000000000000" pitchFamily="18" charset="-128"/>
            </a:endParaRPr>
          </a:p>
          <a:p>
            <a:pPr marL="201168" lvl="1" indent="0" algn="ctr">
              <a:buNone/>
            </a:pPr>
            <a:r>
              <a:rPr lang="ja-JP" altLang="en-US" sz="2000" dirty="0">
                <a:latin typeface="BIZ UDP明朝 Medium" panose="02020500000000000000" pitchFamily="18" charset="-128"/>
                <a:ea typeface="BIZ UDP明朝 Medium" panose="02020500000000000000" pitchFamily="18" charset="-128"/>
              </a:rPr>
              <a:t>　→</a:t>
            </a:r>
            <a:r>
              <a:rPr lang="en-US" altLang="ja-JP" sz="2400" dirty="0">
                <a:solidFill>
                  <a:srgbClr val="FF0000"/>
                </a:solidFill>
                <a:latin typeface="BIZ UDP明朝 Medium" panose="02020500000000000000" pitchFamily="18" charset="-128"/>
                <a:ea typeface="BIZ UDP明朝 Medium" panose="02020500000000000000" pitchFamily="18" charset="-128"/>
              </a:rPr>
              <a:t>IoT</a:t>
            </a:r>
            <a:r>
              <a:rPr lang="ja-JP" altLang="en-US" sz="2400" dirty="0">
                <a:solidFill>
                  <a:srgbClr val="FF0000"/>
                </a:solidFill>
                <a:latin typeface="BIZ UDP明朝 Medium" panose="02020500000000000000" pitchFamily="18" charset="-128"/>
                <a:ea typeface="BIZ UDP明朝 Medium" panose="02020500000000000000" pitchFamily="18" charset="-128"/>
              </a:rPr>
              <a:t>機器のための軽量な認証方式の検討</a:t>
            </a:r>
            <a:endParaRPr lang="en-US" altLang="ja-JP" sz="2400" dirty="0">
              <a:solidFill>
                <a:srgbClr val="FF0000"/>
              </a:solidFill>
              <a:latin typeface="BIZ UDP明朝 Medium" panose="02020500000000000000" pitchFamily="18" charset="-128"/>
              <a:ea typeface="BIZ UDP明朝 Medium" panose="02020500000000000000" pitchFamily="18" charset="-128"/>
            </a:endParaRPr>
          </a:p>
          <a:p>
            <a:pPr marL="201168" lvl="1" indent="0">
              <a:buNone/>
            </a:pPr>
            <a:endParaRPr lang="en-US" altLang="ja-JP" sz="2000" dirty="0">
              <a:solidFill>
                <a:srgbClr val="FF0000"/>
              </a:solidFill>
              <a:latin typeface="BIZ UDP明朝 Medium" panose="02020500000000000000" pitchFamily="18" charset="-128"/>
              <a:ea typeface="BIZ UDP明朝 Medium" panose="02020500000000000000" pitchFamily="18" charset="-128"/>
            </a:endParaRPr>
          </a:p>
          <a:p>
            <a:r>
              <a:rPr kumimoji="1" lang="ja-JP" altLang="en-US" sz="2400" dirty="0"/>
              <a:t>・</a:t>
            </a:r>
            <a:r>
              <a:rPr kumimoji="1" lang="en-US" altLang="ja-JP" sz="2400" dirty="0">
                <a:latin typeface="BIZ UDP明朝 Medium" panose="02020500000000000000" pitchFamily="18" charset="-128"/>
                <a:ea typeface="BIZ UDP明朝 Medium" panose="02020500000000000000" pitchFamily="18" charset="-128"/>
              </a:rPr>
              <a:t>SAS</a:t>
            </a:r>
            <a:r>
              <a:rPr kumimoji="1" lang="ja-JP" altLang="en-US" sz="2400" dirty="0">
                <a:latin typeface="BIZ UDP明朝 Medium" panose="02020500000000000000" pitchFamily="18" charset="-128"/>
                <a:ea typeface="BIZ UDP明朝 Medium" panose="02020500000000000000" pitchFamily="18" charset="-128"/>
              </a:rPr>
              <a:t>ワンタイムパスワード認証方式</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SAS2</a:t>
            </a: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SAS-L1</a:t>
            </a: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SAS-L2</a:t>
            </a:r>
            <a:r>
              <a:rPr lang="ja-JP" altLang="en-US" dirty="0">
                <a:latin typeface="BIZ UDP明朝 Medium" panose="02020500000000000000" pitchFamily="18" charset="-128"/>
                <a:ea typeface="BIZ UDP明朝 Medium" panose="02020500000000000000" pitchFamily="18" charset="-128"/>
              </a:rPr>
              <a:t>など</a:t>
            </a:r>
            <a:endParaRPr lang="en-US" altLang="ja-JP" dirty="0">
              <a:latin typeface="BIZ UDP明朝 Medium" panose="02020500000000000000" pitchFamily="18" charset="-128"/>
              <a:ea typeface="BIZ UDP明朝 Medium" panose="02020500000000000000" pitchFamily="18" charset="-128"/>
            </a:endParaRPr>
          </a:p>
          <a:p>
            <a:r>
              <a:rPr kumimoji="1" lang="ja-JP" altLang="en-US" sz="2400" dirty="0">
                <a:latin typeface="BIZ UDP明朝 Medium" panose="02020500000000000000" pitchFamily="18" charset="-128"/>
                <a:ea typeface="BIZ UDP明朝 Medium" panose="02020500000000000000" pitchFamily="18" charset="-128"/>
              </a:rPr>
              <a:t>・処理能力の低い</a:t>
            </a:r>
            <a:r>
              <a:rPr kumimoji="1" lang="en-US" altLang="ja-JP" sz="2400" dirty="0">
                <a:latin typeface="BIZ UDP明朝 Medium" panose="02020500000000000000" pitchFamily="18" charset="-128"/>
                <a:ea typeface="BIZ UDP明朝 Medium" panose="02020500000000000000" pitchFamily="18" charset="-128"/>
              </a:rPr>
              <a:t>IoT</a:t>
            </a:r>
            <a:r>
              <a:rPr kumimoji="1" lang="ja-JP" altLang="en-US" sz="2400" dirty="0">
                <a:latin typeface="BIZ UDP明朝 Medium" panose="02020500000000000000" pitchFamily="18" charset="-128"/>
                <a:ea typeface="BIZ UDP明朝 Medium" panose="02020500000000000000" pitchFamily="18" charset="-128"/>
              </a:rPr>
              <a:t>機器に適した</a:t>
            </a:r>
            <a:r>
              <a:rPr kumimoji="1" lang="en-US" altLang="ja-JP" sz="2400" dirty="0">
                <a:latin typeface="BIZ UDP明朝 Medium" panose="02020500000000000000" pitchFamily="18" charset="-128"/>
                <a:ea typeface="BIZ UDP明朝 Medium" panose="02020500000000000000" pitchFamily="18" charset="-128"/>
              </a:rPr>
              <a:t>SAS-L2</a:t>
            </a:r>
          </a:p>
          <a:p>
            <a:pPr algn="ctr"/>
            <a:r>
              <a:rPr lang="ja-JP" altLang="en-US" sz="2400" dirty="0">
                <a:latin typeface="BIZ UDP明朝 Medium" panose="02020500000000000000" pitchFamily="18" charset="-128"/>
                <a:ea typeface="BIZ UDP明朝 Medium" panose="02020500000000000000" pitchFamily="18" charset="-128"/>
              </a:rPr>
              <a:t>→</a:t>
            </a:r>
            <a:r>
              <a:rPr lang="en-US" altLang="ja-JP" sz="2400" dirty="0">
                <a:solidFill>
                  <a:srgbClr val="FF0000"/>
                </a:solidFill>
                <a:latin typeface="BIZ UDP明朝 Medium" panose="02020500000000000000" pitchFamily="18" charset="-128"/>
                <a:ea typeface="BIZ UDP明朝 Medium" panose="02020500000000000000" pitchFamily="18" charset="-128"/>
              </a:rPr>
              <a:t>IoT</a:t>
            </a:r>
            <a:r>
              <a:rPr lang="ja-JP" altLang="en-US" sz="2400" dirty="0">
                <a:solidFill>
                  <a:srgbClr val="FF0000"/>
                </a:solidFill>
                <a:latin typeface="BIZ UDP明朝 Medium" panose="02020500000000000000" pitchFamily="18" charset="-128"/>
                <a:ea typeface="BIZ UDP明朝 Medium" panose="02020500000000000000" pitchFamily="18" charset="-128"/>
              </a:rPr>
              <a:t>機器における実装は未だ検討されてない</a:t>
            </a:r>
            <a:endParaRPr kumimoji="1" lang="en-US" altLang="ja-JP" sz="2400" dirty="0">
              <a:solidFill>
                <a:srgbClr val="FF0000"/>
              </a:solidFill>
              <a:latin typeface="BIZ UDP明朝 Medium" panose="02020500000000000000" pitchFamily="18" charset="-128"/>
              <a:ea typeface="BIZ UDP明朝 Medium" panose="02020500000000000000" pitchFamily="18" charset="-128"/>
            </a:endParaRPr>
          </a:p>
          <a:p>
            <a:endParaRPr kumimoji="1" lang="ja-JP" altLang="en-US" sz="2400" dirty="0"/>
          </a:p>
        </p:txBody>
      </p:sp>
      <p:sp>
        <p:nvSpPr>
          <p:cNvPr id="4" name="テキスト ボックス 3">
            <a:extLst>
              <a:ext uri="{FF2B5EF4-FFF2-40B4-BE49-F238E27FC236}">
                <a16:creationId xmlns:a16="http://schemas.microsoft.com/office/drawing/2014/main" id="{65FE9C84-2DEC-4254-8B7F-1A3BF82C15BF}"/>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3</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80760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83D8C-EFA7-4B5D-91C9-D185B77D1759}"/>
              </a:ext>
            </a:extLst>
          </p:cNvPr>
          <p:cNvSpPr>
            <a:spLocks noGrp="1"/>
          </p:cNvSpPr>
          <p:nvPr>
            <p:ph type="title"/>
          </p:nvPr>
        </p:nvSpPr>
        <p:spPr/>
        <p:txBody>
          <a:bodyPr/>
          <a:lstStyle/>
          <a:p>
            <a:r>
              <a:rPr lang="ja-JP" altLang="en-US" dirty="0">
                <a:solidFill>
                  <a:schemeClr val="tx1"/>
                </a:solidFill>
                <a:latin typeface="BIZ UDP明朝 Medium" panose="02020500000000000000" pitchFamily="18" charset="-128"/>
                <a:ea typeface="BIZ UDP明朝 Medium" panose="02020500000000000000" pitchFamily="18" charset="-128"/>
              </a:rPr>
              <a:t>研究の目的</a:t>
            </a: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3" name="コンテンツ プレースホルダー 2">
            <a:extLst>
              <a:ext uri="{FF2B5EF4-FFF2-40B4-BE49-F238E27FC236}">
                <a16:creationId xmlns:a16="http://schemas.microsoft.com/office/drawing/2014/main" id="{6CC29F9B-D887-4DEC-BA56-5D0F26E6A898}"/>
              </a:ext>
            </a:extLst>
          </p:cNvPr>
          <p:cNvSpPr>
            <a:spLocks noGrp="1"/>
          </p:cNvSpPr>
          <p:nvPr>
            <p:ph idx="1"/>
          </p:nvPr>
        </p:nvSpPr>
        <p:spPr/>
        <p:txBody>
          <a:bodyPr>
            <a:normAutofit/>
          </a:bodyPr>
          <a:lstStyle/>
          <a:p>
            <a:r>
              <a:rPr kumimoji="1" lang="ja-JP" altLang="en-US" sz="2400" dirty="0"/>
              <a:t>・</a:t>
            </a:r>
            <a:r>
              <a:rPr kumimoji="1" lang="en-US" altLang="ja-JP" sz="2400" dirty="0">
                <a:latin typeface="BIZ UDP明朝 Medium" panose="02020500000000000000" pitchFamily="18" charset="-128"/>
                <a:ea typeface="BIZ UDP明朝 Medium" panose="02020500000000000000" pitchFamily="18" charset="-128"/>
              </a:rPr>
              <a:t>IoT</a:t>
            </a:r>
            <a:r>
              <a:rPr kumimoji="1" lang="ja-JP" altLang="en-US" sz="2400" dirty="0">
                <a:latin typeface="BIZ UDP明朝 Medium" panose="02020500000000000000" pitchFamily="18" charset="-128"/>
                <a:ea typeface="BIZ UDP明朝 Medium" panose="02020500000000000000" pitchFamily="18" charset="-128"/>
              </a:rPr>
              <a:t>機器</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における</a:t>
            </a:r>
            <a:r>
              <a:rPr kumimoji="1" lang="en-US" altLang="ja-JP" sz="2400" dirty="0">
                <a:latin typeface="BIZ UDP明朝 Medium" panose="02020500000000000000" pitchFamily="18" charset="-128"/>
                <a:ea typeface="BIZ UDP明朝 Medium" panose="02020500000000000000" pitchFamily="18" charset="-128"/>
              </a:rPr>
              <a:t>SAS-L2</a:t>
            </a:r>
            <a:r>
              <a:rPr kumimoji="1" lang="ja-JP" altLang="en-US" sz="2400" dirty="0">
                <a:latin typeface="BIZ UDP明朝 Medium" panose="02020500000000000000" pitchFamily="18" charset="-128"/>
                <a:ea typeface="BIZ UDP明朝 Medium" panose="02020500000000000000" pitchFamily="18" charset="-128"/>
              </a:rPr>
              <a:t>の実装</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a:t>
            </a:r>
            <a:r>
              <a:rPr lang="en-US" altLang="ja-JP" b="0" i="0" u="none" strike="noStrike" baseline="0" dirty="0">
                <a:latin typeface="BIZ UDP明朝 Medium" panose="02020500000000000000" pitchFamily="18" charset="-128"/>
                <a:ea typeface="BIZ UDP明朝 Medium" panose="02020500000000000000" pitchFamily="18" charset="-128"/>
              </a:rPr>
              <a:t>SAS-L2 </a:t>
            </a:r>
            <a:r>
              <a:rPr lang="ja-JP" altLang="en-US" b="0" i="0" u="none" strike="noStrike" baseline="0" dirty="0">
                <a:latin typeface="BIZ UDP明朝 Medium" panose="02020500000000000000" pitchFamily="18" charset="-128"/>
                <a:ea typeface="BIZ UDP明朝 Medium" panose="02020500000000000000" pitchFamily="18" charset="-128"/>
              </a:rPr>
              <a:t>による認証が実装できることを確認</a:t>
            </a:r>
            <a:endParaRPr lang="en-US" altLang="ja-JP" b="0" i="0" u="none" strike="noStrike" baseline="0"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・認証における計算時間評価を行う</a:t>
            </a:r>
            <a:endParaRPr lang="en-US" altLang="ja-JP" sz="2400" dirty="0">
              <a:latin typeface="BIZ UDP明朝 Medium" panose="02020500000000000000" pitchFamily="18" charset="-128"/>
              <a:ea typeface="BIZ UDP明朝 Medium" panose="02020500000000000000" pitchFamily="18" charset="-128"/>
            </a:endParaRPr>
          </a:p>
          <a:p>
            <a:pPr algn="ctr"/>
            <a:r>
              <a:rPr lang="ja-JP" altLang="en-US" sz="2400" dirty="0">
                <a:latin typeface="BIZ UDP明朝 Medium" panose="02020500000000000000" pitchFamily="18" charset="-128"/>
                <a:ea typeface="BIZ UDP明朝 Medium" panose="02020500000000000000" pitchFamily="18" charset="-128"/>
              </a:rPr>
              <a:t>　→</a:t>
            </a:r>
            <a:r>
              <a:rPr lang="en-US" altLang="ja-JP" sz="2400" dirty="0">
                <a:solidFill>
                  <a:srgbClr val="FF0000"/>
                </a:solidFill>
                <a:latin typeface="BIZ UDP明朝 Medium" panose="02020500000000000000" pitchFamily="18" charset="-128"/>
                <a:ea typeface="BIZ UDP明朝 Medium" panose="02020500000000000000" pitchFamily="18" charset="-128"/>
              </a:rPr>
              <a:t>TWELITE</a:t>
            </a:r>
            <a:r>
              <a:rPr lang="ja-JP" altLang="en-US" sz="2400" dirty="0">
                <a:solidFill>
                  <a:srgbClr val="FF0000"/>
                </a:solidFill>
                <a:latin typeface="BIZ UDP明朝 Medium" panose="02020500000000000000" pitchFamily="18" charset="-128"/>
                <a:ea typeface="BIZ UDP明朝 Medium" panose="02020500000000000000" pitchFamily="18" charset="-128"/>
              </a:rPr>
              <a:t>における</a:t>
            </a:r>
            <a:r>
              <a:rPr lang="en-US" altLang="ja-JP" sz="2400" dirty="0">
                <a:solidFill>
                  <a:srgbClr val="FF0000"/>
                </a:solidFill>
                <a:latin typeface="BIZ UDP明朝 Medium" panose="02020500000000000000" pitchFamily="18" charset="-128"/>
                <a:ea typeface="BIZ UDP明朝 Medium" panose="02020500000000000000" pitchFamily="18" charset="-128"/>
              </a:rPr>
              <a:t>SAS-L2</a:t>
            </a:r>
            <a:r>
              <a:rPr lang="ja-JP" altLang="en-US" sz="2400" dirty="0">
                <a:solidFill>
                  <a:srgbClr val="FF0000"/>
                </a:solidFill>
                <a:latin typeface="BIZ UDP明朝 Medium" panose="02020500000000000000" pitchFamily="18" charset="-128"/>
                <a:ea typeface="BIZ UDP明朝 Medium" panose="02020500000000000000" pitchFamily="18" charset="-128"/>
              </a:rPr>
              <a:t>の有効性を示す</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endParaRPr kumimoji="1" lang="en-US" altLang="ja-JP" sz="2400" dirty="0">
              <a:latin typeface="BIZ UDP明朝 Medium" panose="02020500000000000000" pitchFamily="18" charset="-128"/>
              <a:ea typeface="BIZ UDP明朝 Medium" panose="02020500000000000000" pitchFamily="18" charset="-128"/>
            </a:endParaRPr>
          </a:p>
        </p:txBody>
      </p:sp>
      <p:sp>
        <p:nvSpPr>
          <p:cNvPr id="4" name="テキスト ボックス 3">
            <a:extLst>
              <a:ext uri="{FF2B5EF4-FFF2-40B4-BE49-F238E27FC236}">
                <a16:creationId xmlns:a16="http://schemas.microsoft.com/office/drawing/2014/main" id="{FC6F2B52-B8C5-4C41-940F-B0B7DDCDC926}"/>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4</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5523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en-US" altLang="ja-JP" dirty="0">
                <a:solidFill>
                  <a:schemeClr val="tx1"/>
                </a:solidFill>
                <a:latin typeface="BIZ UDP明朝 Medium" panose="02020500000000000000" pitchFamily="18" charset="-128"/>
                <a:ea typeface="BIZ UDP明朝 Medium" panose="02020500000000000000" pitchFamily="18" charset="-128"/>
              </a:rPr>
              <a:t>SAS-L2</a:t>
            </a:r>
            <a:r>
              <a:rPr kumimoji="1" lang="ja-JP" altLang="en-US" dirty="0">
                <a:solidFill>
                  <a:schemeClr val="tx1"/>
                </a:solidFill>
                <a:latin typeface="BIZ UDP明朝 Medium" panose="02020500000000000000" pitchFamily="18" charset="-128"/>
                <a:ea typeface="BIZ UDP明朝 Medium" panose="02020500000000000000" pitchFamily="18" charset="-128"/>
              </a:rPr>
              <a:t>について</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SAS-2</a:t>
            </a:r>
            <a:r>
              <a:rPr lang="ja-JP" altLang="en-US" sz="2400" dirty="0">
                <a:latin typeface="BIZ UDP明朝 Medium" panose="02020500000000000000" pitchFamily="18" charset="-128"/>
                <a:ea typeface="BIZ UDP明朝 Medium" panose="02020500000000000000" pitchFamily="18" charset="-128"/>
              </a:rPr>
              <a:t>における被認証者側の演算負荷を改善する方式</a:t>
            </a:r>
            <a:endParaRPr lang="en-US" altLang="ja-JP" sz="2400" dirty="0">
              <a:latin typeface="BIZ UDP明朝 Medium" panose="02020500000000000000" pitchFamily="18" charset="-128"/>
              <a:ea typeface="BIZ UDP明朝 Medium" panose="02020500000000000000" pitchFamily="18" charset="-128"/>
            </a:endParaRPr>
          </a:p>
          <a:p>
            <a:r>
              <a:rPr kumimoji="1" lang="ja-JP" altLang="en-US" sz="2400" dirty="0">
                <a:latin typeface="BIZ UDP明朝 Medium" panose="02020500000000000000" pitchFamily="18" charset="-128"/>
                <a:ea typeface="BIZ UDP明朝 Medium" panose="02020500000000000000" pitchFamily="18" charset="-128"/>
              </a:rPr>
              <a:t>・認証情報は被認証者側におけるハッシュ関数を使用せず、排他的論理和と</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kumimoji="1" lang="ja-JP" altLang="en-US" sz="2400" dirty="0">
                <a:latin typeface="BIZ UDP明朝 Medium" panose="02020500000000000000" pitchFamily="18" charset="-128"/>
                <a:ea typeface="BIZ UDP明朝 Medium" panose="02020500000000000000" pitchFamily="18" charset="-128"/>
              </a:rPr>
              <a:t>加算を数回行うのみで実現可能</a:t>
            </a:r>
            <a:r>
              <a:rPr kumimoji="1" lang="en-US" altLang="ja-JP" sz="1200" dirty="0">
                <a:latin typeface="BIZ UDP明朝 Medium" panose="02020500000000000000" pitchFamily="18" charset="-128"/>
                <a:ea typeface="BIZ UDP明朝 Medium" panose="02020500000000000000" pitchFamily="18" charset="-128"/>
              </a:rPr>
              <a:t>[1]</a:t>
            </a:r>
          </a:p>
          <a:p>
            <a:r>
              <a:rPr kumimoji="1" lang="ja-JP" altLang="en-US" sz="2400" dirty="0">
                <a:latin typeface="BIZ UDP明朝 Medium" panose="02020500000000000000" pitchFamily="18" charset="-128"/>
                <a:ea typeface="BIZ UDP明朝 Medium" panose="02020500000000000000" pitchFamily="18" charset="-128"/>
              </a:rPr>
              <a:t>・本研究ではハッシュ関数に</a:t>
            </a:r>
            <a:r>
              <a:rPr kumimoji="1" lang="en-US" altLang="ja-JP" sz="2400" dirty="0">
                <a:latin typeface="BIZ UDP明朝 Medium" panose="02020500000000000000" pitchFamily="18" charset="-128"/>
                <a:ea typeface="BIZ UDP明朝 Medium" panose="02020500000000000000" pitchFamily="18" charset="-128"/>
              </a:rPr>
              <a:t>SHA-256</a:t>
            </a:r>
            <a:r>
              <a:rPr kumimoji="1" lang="ja-JP" altLang="en-US" sz="2400" dirty="0">
                <a:latin typeface="BIZ UDP明朝 Medium" panose="02020500000000000000" pitchFamily="18" charset="-128"/>
                <a:ea typeface="BIZ UDP明朝 Medium" panose="02020500000000000000" pitchFamily="18" charset="-128"/>
              </a:rPr>
              <a:t>を</a:t>
            </a:r>
            <a:r>
              <a:rPr lang="ja-JP" altLang="en-US" sz="2400" dirty="0">
                <a:latin typeface="BIZ UDP明朝 Medium" panose="02020500000000000000" pitchFamily="18" charset="-128"/>
                <a:ea typeface="BIZ UDP明朝 Medium" panose="02020500000000000000" pitchFamily="18" charset="-128"/>
              </a:rPr>
              <a:t>使用</a:t>
            </a:r>
            <a:endParaRPr kumimoji="1" lang="en-US" altLang="ja-JP" sz="2400" dirty="0">
              <a:latin typeface="BIZ UDP明朝 Medium" panose="02020500000000000000" pitchFamily="18" charset="-128"/>
              <a:ea typeface="BIZ UDP明朝 Medium" panose="02020500000000000000" pitchFamily="18" charset="-128"/>
            </a:endParaRPr>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8B864CF5-22B0-4413-A474-F783C9A2F9C8}"/>
              </a:ext>
            </a:extLst>
          </p:cNvPr>
          <p:cNvPicPr>
            <a:picLocks noChangeAspect="1"/>
          </p:cNvPicPr>
          <p:nvPr/>
        </p:nvPicPr>
        <p:blipFill rotWithShape="1">
          <a:blip r:embed="rId3"/>
          <a:srcRect l="19962" t="40118" r="36077" b="38866"/>
          <a:stretch/>
        </p:blipFill>
        <p:spPr>
          <a:xfrm>
            <a:off x="2471290" y="3857414"/>
            <a:ext cx="7051761" cy="1895308"/>
          </a:xfrm>
          <a:prstGeom prst="rect">
            <a:avLst/>
          </a:prstGeom>
        </p:spPr>
      </p:pic>
      <p:sp>
        <p:nvSpPr>
          <p:cNvPr id="6" name="テキスト ボックス 5">
            <a:extLst>
              <a:ext uri="{FF2B5EF4-FFF2-40B4-BE49-F238E27FC236}">
                <a16:creationId xmlns:a16="http://schemas.microsoft.com/office/drawing/2014/main" id="{99CE14FC-E75D-4495-B113-E09240182A15}"/>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5</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49815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en-US" altLang="ja-JP" dirty="0">
                <a:solidFill>
                  <a:schemeClr val="tx1"/>
                </a:solidFill>
                <a:latin typeface="BIZ UDP明朝 Medium" panose="02020500000000000000" pitchFamily="18" charset="-128"/>
                <a:ea typeface="BIZ UDP明朝 Medium" panose="02020500000000000000" pitchFamily="18" charset="-128"/>
              </a:rPr>
              <a:t>TWELITE</a:t>
            </a:r>
            <a:r>
              <a:rPr kumimoji="1" lang="ja-JP" altLang="en-US" dirty="0">
                <a:solidFill>
                  <a:schemeClr val="tx1"/>
                </a:solidFill>
                <a:latin typeface="BIZ UDP明朝 Medium" panose="02020500000000000000" pitchFamily="18" charset="-128"/>
                <a:ea typeface="BIZ UDP明朝 Medium" panose="02020500000000000000" pitchFamily="18" charset="-128"/>
              </a:rPr>
              <a:t>について</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・無線機能を持ったマイコンモジュール</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・センサー、スイッチ、</a:t>
            </a:r>
            <a:r>
              <a:rPr lang="en-US" altLang="ja-JP" dirty="0">
                <a:latin typeface="BIZ UDP明朝 Medium" panose="02020500000000000000" pitchFamily="18" charset="-128"/>
                <a:ea typeface="BIZ UDP明朝 Medium" panose="02020500000000000000" pitchFamily="18" charset="-128"/>
              </a:rPr>
              <a:t>LED</a:t>
            </a:r>
            <a:r>
              <a:rPr lang="ja-JP" altLang="en-US" dirty="0">
                <a:latin typeface="BIZ UDP明朝 Medium" panose="02020500000000000000" pitchFamily="18" charset="-128"/>
                <a:ea typeface="BIZ UDP明朝 Medium" panose="02020500000000000000" pitchFamily="18" charset="-128"/>
              </a:rPr>
              <a:t>等を接続した親基板に実装することで小型無線装置を作成可能</a:t>
            </a:r>
            <a:br>
              <a:rPr lang="en-US" altLang="ja-JP" dirty="0">
                <a:latin typeface="BIZ UDP明朝 Medium" panose="02020500000000000000" pitchFamily="18" charset="-128"/>
                <a:ea typeface="BIZ UDP明朝 Medium" panose="02020500000000000000" pitchFamily="18" charset="-128"/>
              </a:rPr>
            </a:br>
            <a:endParaRPr kumimoji="1" lang="en-US" altLang="ja-JP" sz="2400" dirty="0">
              <a:latin typeface="BIZ UDP明朝 Medium" panose="02020500000000000000" pitchFamily="18" charset="-128"/>
              <a:ea typeface="BIZ UDP明朝 Medium" panose="02020500000000000000" pitchFamily="18" charset="-128"/>
            </a:endParaRPr>
          </a:p>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の特徴</a:t>
            </a:r>
            <a:br>
              <a:rPr lang="en-US" altLang="ja-JP" sz="2400"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・大きさ 　　</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小型で一円玉より軽くて小さい</a:t>
            </a:r>
            <a:br>
              <a:rPr lang="en-US" altLang="ja-JP"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・消費電力 </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省電力でコイン電池による年単位の動作が可能</a:t>
            </a:r>
            <a:br>
              <a:rPr lang="en-US" altLang="ja-JP"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・通信距離 </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見通し</a:t>
            </a:r>
            <a:r>
              <a:rPr lang="en-US" altLang="ja-JP" dirty="0">
                <a:latin typeface="BIZ UDP明朝 Medium" panose="02020500000000000000" pitchFamily="18" charset="-128"/>
                <a:ea typeface="BIZ UDP明朝 Medium" panose="02020500000000000000" pitchFamily="18" charset="-128"/>
              </a:rPr>
              <a:t>1km</a:t>
            </a:r>
            <a:r>
              <a:rPr lang="ja-JP" altLang="en-US" dirty="0">
                <a:latin typeface="BIZ UDP明朝 Medium" panose="02020500000000000000" pitchFamily="18" charset="-128"/>
                <a:ea typeface="BIZ UDP明朝 Medium" panose="02020500000000000000" pitchFamily="18" charset="-128"/>
              </a:rPr>
              <a:t>まで通信可能</a:t>
            </a:r>
            <a:br>
              <a:rPr lang="en-US" altLang="ja-JP"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CPU</a:t>
            </a: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最大</a:t>
            </a:r>
            <a:r>
              <a:rPr lang="en-US" altLang="ja-JP" dirty="0">
                <a:latin typeface="BIZ UDP明朝 Medium" panose="02020500000000000000" pitchFamily="18" charset="-128"/>
                <a:ea typeface="BIZ UDP明朝 Medium" panose="02020500000000000000" pitchFamily="18" charset="-128"/>
              </a:rPr>
              <a:t>32MHz</a:t>
            </a:r>
            <a:r>
              <a:rPr lang="ja-JP" altLang="en-US" dirty="0">
                <a:latin typeface="BIZ UDP明朝 Medium" panose="02020500000000000000" pitchFamily="18" charset="-128"/>
                <a:ea typeface="BIZ UDP明朝 Medium" panose="02020500000000000000" pitchFamily="18" charset="-128"/>
              </a:rPr>
              <a:t>で動作する</a:t>
            </a:r>
            <a:r>
              <a:rPr lang="en-US" altLang="ja-JP" dirty="0">
                <a:latin typeface="BIZ UDP明朝 Medium" panose="02020500000000000000" pitchFamily="18" charset="-128"/>
                <a:ea typeface="BIZ UDP明朝 Medium" panose="02020500000000000000" pitchFamily="18" charset="-128"/>
              </a:rPr>
              <a:t>32bit RISC CPU</a:t>
            </a:r>
            <a:r>
              <a:rPr lang="ja-JP" altLang="en-US" dirty="0">
                <a:latin typeface="BIZ UDP明朝 Medium" panose="02020500000000000000" pitchFamily="18" charset="-128"/>
                <a:ea typeface="BIZ UDP明朝 Medium" panose="02020500000000000000" pitchFamily="18" charset="-128"/>
              </a:rPr>
              <a:t>搭載</a:t>
            </a:r>
            <a:endParaRPr lang="en-US" altLang="ja-JP"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p:txBody>
      </p:sp>
      <p:sp>
        <p:nvSpPr>
          <p:cNvPr id="5" name="テキスト ボックス 4">
            <a:extLst>
              <a:ext uri="{FF2B5EF4-FFF2-40B4-BE49-F238E27FC236}">
                <a16:creationId xmlns:a16="http://schemas.microsoft.com/office/drawing/2014/main" id="{9B5F2B2F-796F-4087-A1E8-53459BD6E54D}"/>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6</a:t>
            </a:r>
            <a:endParaRPr kumimoji="1" lang="ja-JP" altLang="en-US" dirty="0">
              <a:latin typeface="BIZ UDP明朝 Medium" panose="02020500000000000000" pitchFamily="18" charset="-128"/>
              <a:ea typeface="BIZ UDP明朝 Medium" panose="02020500000000000000" pitchFamily="18" charset="-128"/>
            </a:endParaRPr>
          </a:p>
        </p:txBody>
      </p:sp>
      <p:graphicFrame>
        <p:nvGraphicFramePr>
          <p:cNvPr id="6" name="表 6">
            <a:extLst>
              <a:ext uri="{FF2B5EF4-FFF2-40B4-BE49-F238E27FC236}">
                <a16:creationId xmlns:a16="http://schemas.microsoft.com/office/drawing/2014/main" id="{58CBB249-A40E-4BBD-840F-968C08DDEFC3}"/>
              </a:ext>
            </a:extLst>
          </p:cNvPr>
          <p:cNvGraphicFramePr>
            <a:graphicFrameLocks noGrp="1"/>
          </p:cNvGraphicFramePr>
          <p:nvPr>
            <p:extLst>
              <p:ext uri="{D42A27DB-BD31-4B8C-83A1-F6EECF244321}">
                <p14:modId xmlns:p14="http://schemas.microsoft.com/office/powerpoint/2010/main" val="3296080627"/>
              </p:ext>
            </p:extLst>
          </p:nvPr>
        </p:nvGraphicFramePr>
        <p:xfrm>
          <a:off x="3845858" y="4864948"/>
          <a:ext cx="3977971" cy="1112520"/>
        </p:xfrm>
        <a:graphic>
          <a:graphicData uri="http://schemas.openxmlformats.org/drawingml/2006/table">
            <a:tbl>
              <a:tblPr firstRow="1" bandRow="1">
                <a:tableStyleId>{5C22544A-7EE6-4342-B048-85BDC9FD1C3A}</a:tableStyleId>
              </a:tblPr>
              <a:tblGrid>
                <a:gridCol w="2123024">
                  <a:extLst>
                    <a:ext uri="{9D8B030D-6E8A-4147-A177-3AD203B41FA5}">
                      <a16:colId xmlns:a16="http://schemas.microsoft.com/office/drawing/2014/main" val="3393808347"/>
                    </a:ext>
                  </a:extLst>
                </a:gridCol>
                <a:gridCol w="1854947">
                  <a:extLst>
                    <a:ext uri="{9D8B030D-6E8A-4147-A177-3AD203B41FA5}">
                      <a16:colId xmlns:a16="http://schemas.microsoft.com/office/drawing/2014/main" val="3961351093"/>
                    </a:ext>
                  </a:extLst>
                </a:gridCol>
              </a:tblGrid>
              <a:tr h="370840">
                <a:tc>
                  <a:txBody>
                    <a:bodyPr/>
                    <a:lstStyle/>
                    <a:p>
                      <a:pPr algn="l"/>
                      <a:r>
                        <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rPr>
                        <a:t>RAM</a:t>
                      </a:r>
                      <a:endPar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rPr>
                        <a:t>32KB</a:t>
                      </a:r>
                      <a:endPar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224372"/>
                  </a:ext>
                </a:extLst>
              </a:tr>
              <a:tr h="370840">
                <a:tc>
                  <a:txBody>
                    <a:bodyPr/>
                    <a:lstStyle/>
                    <a:p>
                      <a:pPr algn="l"/>
                      <a:r>
                        <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rPr>
                        <a:t>フラッシュメモリ</a:t>
                      </a:r>
                      <a:endPar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rPr>
                        <a:t>160KB </a:t>
                      </a:r>
                      <a:endPar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856408"/>
                  </a:ext>
                </a:extLst>
              </a:tr>
              <a:tr h="370840">
                <a:tc>
                  <a:txBody>
                    <a:bodyPr/>
                    <a:lstStyle/>
                    <a:p>
                      <a:pPr algn="l"/>
                      <a:r>
                        <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rPr>
                        <a:t>EEPROM</a:t>
                      </a:r>
                      <a:endPar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solidFill>
                            <a:schemeClr val="tx1">
                              <a:lumMod val="75000"/>
                              <a:lumOff val="25000"/>
                            </a:schemeClr>
                          </a:solidFill>
                          <a:latin typeface="BIZ UDP明朝 Medium" panose="02020500000000000000" pitchFamily="18" charset="-128"/>
                          <a:ea typeface="BIZ UDP明朝 Medium" panose="02020500000000000000" pitchFamily="18" charset="-128"/>
                        </a:rPr>
                        <a:t>4KB</a:t>
                      </a:r>
                      <a:endParaRPr kumimoji="1" lang="ja-JP" altLang="en-US" b="1" dirty="0">
                        <a:solidFill>
                          <a:schemeClr val="tx1">
                            <a:lumMod val="75000"/>
                            <a:lumOff val="25000"/>
                          </a:schemeClr>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26187"/>
                  </a:ext>
                </a:extLst>
              </a:tr>
            </a:tbl>
          </a:graphicData>
        </a:graphic>
      </p:graphicFrame>
      <p:sp>
        <p:nvSpPr>
          <p:cNvPr id="7" name="テキスト ボックス 6">
            <a:extLst>
              <a:ext uri="{FF2B5EF4-FFF2-40B4-BE49-F238E27FC236}">
                <a16:creationId xmlns:a16="http://schemas.microsoft.com/office/drawing/2014/main" id="{AC2C766C-949B-4923-B364-021EFCBDF81D}"/>
              </a:ext>
            </a:extLst>
          </p:cNvPr>
          <p:cNvSpPr txBox="1"/>
          <p:nvPr/>
        </p:nvSpPr>
        <p:spPr>
          <a:xfrm>
            <a:off x="4853184" y="4557171"/>
            <a:ext cx="2485631" cy="307777"/>
          </a:xfrm>
          <a:prstGeom prst="rect">
            <a:avLst/>
          </a:prstGeom>
          <a:noFill/>
        </p:spPr>
        <p:txBody>
          <a:bodyPr wrap="square" rtlCol="0">
            <a:spAutoFit/>
          </a:bodyPr>
          <a:lstStyle/>
          <a:p>
            <a:r>
              <a:rPr kumimoji="1" lang="en-US" altLang="ja-JP"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TWELITE</a:t>
            </a:r>
            <a:r>
              <a:rPr kumimoji="1" lang="ja-JP" altLang="en-US" sz="1400" dirty="0">
                <a:solidFill>
                  <a:schemeClr val="tx1">
                    <a:lumMod val="75000"/>
                    <a:lumOff val="25000"/>
                  </a:schemeClr>
                </a:solidFill>
                <a:latin typeface="BIZ UDP明朝 Medium" panose="02020500000000000000" pitchFamily="18" charset="-128"/>
                <a:ea typeface="BIZ UDP明朝 Medium" panose="02020500000000000000" pitchFamily="18" charset="-128"/>
              </a:rPr>
              <a:t>のメモリ仕様</a:t>
            </a:r>
          </a:p>
        </p:txBody>
      </p:sp>
    </p:spTree>
    <p:extLst>
      <p:ext uri="{BB962C8B-B14F-4D97-AF65-F5344CB8AC3E}">
        <p14:creationId xmlns:p14="http://schemas.microsoft.com/office/powerpoint/2010/main" val="175806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en-US" altLang="ja-JP" dirty="0">
                <a:solidFill>
                  <a:schemeClr val="tx1"/>
                </a:solidFill>
                <a:latin typeface="BIZ UDP明朝 Medium" panose="02020500000000000000" pitchFamily="18" charset="-128"/>
                <a:ea typeface="BIZ UDP明朝 Medium" panose="02020500000000000000" pitchFamily="18" charset="-128"/>
              </a:rPr>
              <a:t>TWELITE</a:t>
            </a:r>
            <a:r>
              <a:rPr kumimoji="1" lang="ja-JP" altLang="en-US" dirty="0">
                <a:solidFill>
                  <a:schemeClr val="tx1"/>
                </a:solidFill>
                <a:latin typeface="BIZ UDP明朝 Medium" panose="02020500000000000000" pitchFamily="18" charset="-128"/>
                <a:ea typeface="BIZ UDP明朝 Medium" panose="02020500000000000000" pitchFamily="18" charset="-128"/>
              </a:rPr>
              <a:t>について</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a:xfrm>
            <a:off x="1097279" y="1881739"/>
            <a:ext cx="10292615" cy="4023360"/>
          </a:xfrm>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で動くプログラムは「</a:t>
            </a:r>
            <a:r>
              <a:rPr kumimoji="1" lang="en-US" altLang="ja-JP" sz="2400" dirty="0">
                <a:latin typeface="BIZ UDP明朝 Medium" panose="02020500000000000000" pitchFamily="18" charset="-128"/>
                <a:ea typeface="BIZ UDP明朝 Medium" panose="02020500000000000000" pitchFamily="18" charset="-128"/>
              </a:rPr>
              <a:t>TWELITE APPS</a:t>
            </a:r>
            <a:r>
              <a:rPr kumimoji="1" lang="ja-JP" altLang="en-US" sz="2400" dirty="0">
                <a:latin typeface="BIZ UDP明朝 Medium" panose="02020500000000000000" pitchFamily="18" charset="-128"/>
                <a:ea typeface="BIZ UDP明朝 Medium" panose="02020500000000000000" pitchFamily="18" charset="-128"/>
              </a:rPr>
              <a:t>」と「</a:t>
            </a:r>
            <a:r>
              <a:rPr kumimoji="1" lang="en-US" altLang="ja-JP" sz="2400" dirty="0">
                <a:latin typeface="BIZ UDP明朝 Medium" panose="02020500000000000000" pitchFamily="18" charset="-128"/>
                <a:ea typeface="BIZ UDP明朝 Medium" panose="02020500000000000000" pitchFamily="18" charset="-128"/>
              </a:rPr>
              <a:t>act</a:t>
            </a:r>
            <a:r>
              <a:rPr kumimoji="1" lang="ja-JP" altLang="en-US" sz="2400" dirty="0">
                <a:latin typeface="BIZ UDP明朝 Medium" panose="02020500000000000000" pitchFamily="18" charset="-128"/>
                <a:ea typeface="BIZ UDP明朝 Medium" panose="02020500000000000000" pitchFamily="18" charset="-128"/>
              </a:rPr>
              <a:t>」の</a:t>
            </a:r>
            <a:r>
              <a:rPr kumimoji="1" lang="en-US" altLang="ja-JP" sz="2400" dirty="0">
                <a:latin typeface="BIZ UDP明朝 Medium" panose="02020500000000000000" pitchFamily="18" charset="-128"/>
                <a:ea typeface="BIZ UDP明朝 Medium" panose="02020500000000000000" pitchFamily="18" charset="-128"/>
              </a:rPr>
              <a:t>2</a:t>
            </a:r>
            <a:r>
              <a:rPr kumimoji="1" lang="ja-JP" altLang="en-US" sz="2400" dirty="0">
                <a:latin typeface="BIZ UDP明朝 Medium" panose="02020500000000000000" pitchFamily="18" charset="-128"/>
                <a:ea typeface="BIZ UDP明朝 Medium" panose="02020500000000000000" pitchFamily="18" charset="-128"/>
              </a:rPr>
              <a:t>種類がある</a:t>
            </a:r>
            <a:r>
              <a:rPr kumimoji="1" lang="en-US" altLang="ja-JP" sz="1200" dirty="0">
                <a:latin typeface="BIZ UDP明朝 Medium" panose="02020500000000000000" pitchFamily="18" charset="-128"/>
                <a:ea typeface="BIZ UDP明朝 Medium" panose="02020500000000000000" pitchFamily="18" charset="-128"/>
              </a:rPr>
              <a:t>[2]</a:t>
            </a:r>
          </a:p>
          <a:p>
            <a:endParaRPr lang="en-US" altLang="ja-JP" sz="2400"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a:p>
            <a:endParaRPr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MWX</a:t>
            </a:r>
            <a:r>
              <a:rPr lang="ja-JP" altLang="en-US" sz="2400" dirty="0">
                <a:latin typeface="BIZ UDP明朝 Medium" panose="02020500000000000000" pitchFamily="18" charset="-128"/>
                <a:ea typeface="BIZ UDP明朝 Medium" panose="02020500000000000000" pitchFamily="18" charset="-128"/>
              </a:rPr>
              <a:t>ライブラリは</a:t>
            </a:r>
            <a:r>
              <a:rPr lang="en-US" altLang="ja-JP" sz="2400" dirty="0">
                <a:latin typeface="BIZ UDP明朝 Medium" panose="02020500000000000000" pitchFamily="18" charset="-128"/>
                <a:ea typeface="BIZ UDP明朝 Medium" panose="02020500000000000000" pitchFamily="18" charset="-128"/>
              </a:rPr>
              <a:t>C</a:t>
            </a:r>
            <a:r>
              <a:rPr lang="ja-JP" altLang="en-US" sz="2400" dirty="0">
                <a:latin typeface="BIZ UDP明朝 Medium" panose="02020500000000000000" pitchFamily="18" charset="-128"/>
                <a:ea typeface="BIZ UDP明朝 Medium" panose="02020500000000000000" pitchFamily="18" charset="-128"/>
              </a:rPr>
              <a:t>言語利用可能</a:t>
            </a:r>
            <a:endParaRPr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TWELITE</a:t>
            </a:r>
            <a:r>
              <a:rPr lang="ja-JP" altLang="en-US" sz="2400" dirty="0">
                <a:latin typeface="BIZ UDP明朝 Medium" panose="02020500000000000000" pitchFamily="18" charset="-128"/>
                <a:ea typeface="BIZ UDP明朝 Medium" panose="02020500000000000000" pitchFamily="18" charset="-128"/>
              </a:rPr>
              <a:t>を提供しているモノワイヤレス社が推奨している</a:t>
            </a:r>
            <a:r>
              <a:rPr lang="en-US" altLang="ja-JP" sz="2400" dirty="0">
                <a:latin typeface="BIZ UDP明朝 Medium" panose="02020500000000000000" pitchFamily="18" charset="-128"/>
                <a:ea typeface="BIZ UDP明朝 Medium" panose="02020500000000000000" pitchFamily="18" charset="-128"/>
              </a:rPr>
              <a:t>act</a:t>
            </a:r>
            <a:r>
              <a:rPr lang="ja-JP" altLang="en-US" sz="2400" dirty="0">
                <a:latin typeface="BIZ UDP明朝 Medium" panose="02020500000000000000" pitchFamily="18" charset="-128"/>
                <a:ea typeface="BIZ UDP明朝 Medium" panose="02020500000000000000" pitchFamily="18" charset="-128"/>
              </a:rPr>
              <a:t>を使用する</a:t>
            </a:r>
            <a:endParaRPr lang="en-US" altLang="ja-JP" sz="2400" dirty="0">
              <a:latin typeface="BIZ UDP明朝 Medium" panose="02020500000000000000" pitchFamily="18" charset="-128"/>
              <a:ea typeface="BIZ UDP明朝 Medium" panose="02020500000000000000" pitchFamily="18" charset="-128"/>
            </a:endParaRPr>
          </a:p>
        </p:txBody>
      </p:sp>
      <p:pic>
        <p:nvPicPr>
          <p:cNvPr id="5" name="図 4" descr="グラフィカル ユーザー インターフェイス, テキスト&#10;&#10;自動的に生成された説明">
            <a:extLst>
              <a:ext uri="{FF2B5EF4-FFF2-40B4-BE49-F238E27FC236}">
                <a16:creationId xmlns:a16="http://schemas.microsoft.com/office/drawing/2014/main" id="{ADD4E1B4-5E0A-419A-9B99-84B20EAE0F0D}"/>
              </a:ext>
            </a:extLst>
          </p:cNvPr>
          <p:cNvPicPr>
            <a:picLocks noChangeAspect="1"/>
          </p:cNvPicPr>
          <p:nvPr/>
        </p:nvPicPr>
        <p:blipFill rotWithShape="1">
          <a:blip r:embed="rId3"/>
          <a:srcRect l="18346" t="41305" r="11961" b="26758"/>
          <a:stretch/>
        </p:blipFill>
        <p:spPr>
          <a:xfrm>
            <a:off x="2044093" y="2545973"/>
            <a:ext cx="8473399" cy="2183148"/>
          </a:xfrm>
          <a:prstGeom prst="rect">
            <a:avLst/>
          </a:prstGeom>
        </p:spPr>
      </p:pic>
      <p:sp>
        <p:nvSpPr>
          <p:cNvPr id="8" name="テキスト ボックス 7">
            <a:extLst>
              <a:ext uri="{FF2B5EF4-FFF2-40B4-BE49-F238E27FC236}">
                <a16:creationId xmlns:a16="http://schemas.microsoft.com/office/drawing/2014/main" id="{45F58C2D-A8F1-4CA0-82B5-EDE20420EF4C}"/>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7</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86361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ja-JP" altLang="en-US" dirty="0">
                <a:solidFill>
                  <a:schemeClr val="tx1"/>
                </a:solidFill>
                <a:latin typeface="BIZ UDP明朝 Medium" panose="02020500000000000000" pitchFamily="18" charset="-128"/>
                <a:ea typeface="BIZ UDP明朝 Medium" panose="02020500000000000000" pitchFamily="18" charset="-128"/>
              </a:rPr>
              <a:t>開発環境</a:t>
            </a: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PC</a:t>
            </a:r>
            <a:r>
              <a:rPr kumimoji="1" lang="ja-JP" altLang="en-US" sz="2400" dirty="0">
                <a:latin typeface="BIZ UDP明朝 Medium" panose="02020500000000000000" pitchFamily="18" charset="-128"/>
                <a:ea typeface="BIZ UDP明朝 Medium" panose="02020500000000000000" pitchFamily="18" charset="-128"/>
              </a:rPr>
              <a:t>を用いて</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に対するプログラミングを行</a:t>
            </a:r>
            <a:r>
              <a:rPr lang="ja-JP" altLang="en-US" sz="2400" dirty="0">
                <a:latin typeface="BIZ UDP明朝 Medium" panose="02020500000000000000" pitchFamily="18" charset="-128"/>
                <a:ea typeface="BIZ UDP明朝 Medium" panose="02020500000000000000" pitchFamily="18" charset="-128"/>
              </a:rPr>
              <a:t>う</a:t>
            </a:r>
            <a:br>
              <a:rPr lang="en-US" altLang="ja-JP" sz="2400" dirty="0">
                <a:latin typeface="BIZ UDP明朝 Medium" panose="02020500000000000000" pitchFamily="18" charset="-128"/>
                <a:ea typeface="BIZ UDP明朝 Medium" panose="02020500000000000000" pitchFamily="18" charset="-128"/>
              </a:rPr>
            </a:br>
            <a:r>
              <a:rPr lang="ja-JP" altLang="en-US" sz="2400"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USB</a:t>
            </a:r>
            <a:r>
              <a:rPr lang="ja-JP" altLang="en-US" dirty="0">
                <a:latin typeface="BIZ UDP明朝 Medium" panose="02020500000000000000" pitchFamily="18" charset="-128"/>
                <a:ea typeface="BIZ UDP明朝 Medium" panose="02020500000000000000" pitchFamily="18" charset="-128"/>
              </a:rPr>
              <a:t>で</a:t>
            </a:r>
            <a:r>
              <a:rPr lang="en-US" altLang="ja-JP" dirty="0">
                <a:latin typeface="BIZ UDP明朝 Medium" panose="02020500000000000000" pitchFamily="18" charset="-128"/>
                <a:ea typeface="BIZ UDP明朝 Medium" panose="02020500000000000000" pitchFamily="18" charset="-128"/>
              </a:rPr>
              <a:t>TWELITE</a:t>
            </a:r>
            <a:r>
              <a:rPr lang="ja-JP" altLang="en-US" dirty="0">
                <a:latin typeface="BIZ UDP明朝 Medium" panose="02020500000000000000" pitchFamily="18" charset="-128"/>
                <a:ea typeface="BIZ UDP明朝 Medium" panose="02020500000000000000" pitchFamily="18" charset="-128"/>
              </a:rPr>
              <a:t>を接続しシリアル通信でプログラムを</a:t>
            </a:r>
            <a:r>
              <a:rPr lang="en-US" altLang="ja-JP" dirty="0">
                <a:latin typeface="BIZ UDP明朝 Medium" panose="02020500000000000000" pitchFamily="18" charset="-128"/>
                <a:ea typeface="BIZ UDP明朝 Medium" panose="02020500000000000000" pitchFamily="18" charset="-128"/>
              </a:rPr>
              <a:t>TWELITE</a:t>
            </a:r>
            <a:r>
              <a:rPr lang="ja-JP" altLang="en-US" dirty="0">
                <a:latin typeface="BIZ UDP明朝 Medium" panose="02020500000000000000" pitchFamily="18" charset="-128"/>
                <a:ea typeface="BIZ UDP明朝 Medium" panose="02020500000000000000" pitchFamily="18" charset="-128"/>
              </a:rPr>
              <a:t>に転送</a:t>
            </a:r>
            <a:endParaRPr lang="en-US" altLang="ja-JP" dirty="0">
              <a:latin typeface="BIZ UDP明朝 Medium" panose="02020500000000000000" pitchFamily="18" charset="-128"/>
              <a:ea typeface="BIZ UDP明朝 Medium" panose="02020500000000000000" pitchFamily="18" charset="-128"/>
            </a:endParaRPr>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1AA8B6D1-7817-4499-87A6-6A24E51AB07D}"/>
              </a:ext>
            </a:extLst>
          </p:cNvPr>
          <p:cNvPicPr>
            <a:picLocks noChangeAspect="1"/>
          </p:cNvPicPr>
          <p:nvPr/>
        </p:nvPicPr>
        <p:blipFill rotWithShape="1">
          <a:blip r:embed="rId3"/>
          <a:srcRect l="25501" t="50270" r="41614" b="24090"/>
          <a:stretch/>
        </p:blipFill>
        <p:spPr>
          <a:xfrm>
            <a:off x="1310223" y="3429000"/>
            <a:ext cx="4794553" cy="2101722"/>
          </a:xfrm>
          <a:prstGeom prst="rect">
            <a:avLst/>
          </a:prstGeom>
        </p:spPr>
      </p:pic>
      <p:pic>
        <p:nvPicPr>
          <p:cNvPr id="7" name="図 6" descr="ロゴ&#10;&#10;自動的に生成された説明">
            <a:extLst>
              <a:ext uri="{FF2B5EF4-FFF2-40B4-BE49-F238E27FC236}">
                <a16:creationId xmlns:a16="http://schemas.microsoft.com/office/drawing/2014/main" id="{CE12ACC7-416E-474D-913A-4C3113EF6267}"/>
              </a:ext>
            </a:extLst>
          </p:cNvPr>
          <p:cNvPicPr>
            <a:picLocks noChangeAspect="1"/>
          </p:cNvPicPr>
          <p:nvPr/>
        </p:nvPicPr>
        <p:blipFill>
          <a:blip r:embed="rId4"/>
          <a:stretch>
            <a:fillRect/>
          </a:stretch>
        </p:blipFill>
        <p:spPr>
          <a:xfrm>
            <a:off x="6592383" y="2620029"/>
            <a:ext cx="3929480" cy="3023427"/>
          </a:xfrm>
          <a:prstGeom prst="rect">
            <a:avLst/>
          </a:prstGeom>
        </p:spPr>
      </p:pic>
      <p:sp>
        <p:nvSpPr>
          <p:cNvPr id="10" name="テキスト ボックス 9">
            <a:extLst>
              <a:ext uri="{FF2B5EF4-FFF2-40B4-BE49-F238E27FC236}">
                <a16:creationId xmlns:a16="http://schemas.microsoft.com/office/drawing/2014/main" id="{218FD82B-C3ED-460E-B2E4-7EE5B05F87E3}"/>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8</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07804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D3EE-8D64-4FAD-9548-275806BCA8DA}"/>
              </a:ext>
            </a:extLst>
          </p:cNvPr>
          <p:cNvSpPr>
            <a:spLocks noGrp="1"/>
          </p:cNvSpPr>
          <p:nvPr>
            <p:ph type="title"/>
          </p:nvPr>
        </p:nvSpPr>
        <p:spPr/>
        <p:txBody>
          <a:bodyPr/>
          <a:lstStyle/>
          <a:p>
            <a:r>
              <a:rPr kumimoji="1" lang="en-US" altLang="ja-JP" dirty="0">
                <a:solidFill>
                  <a:schemeClr val="tx1"/>
                </a:solidFill>
                <a:latin typeface="BIZ UDP明朝 Medium" panose="02020500000000000000" pitchFamily="18" charset="-128"/>
                <a:ea typeface="BIZ UDP明朝 Medium" panose="02020500000000000000" pitchFamily="18" charset="-128"/>
              </a:rPr>
              <a:t>SAS-L2</a:t>
            </a:r>
            <a:r>
              <a:rPr kumimoji="1" lang="ja-JP" altLang="en-US" dirty="0">
                <a:solidFill>
                  <a:schemeClr val="tx1"/>
                </a:solidFill>
                <a:latin typeface="BIZ UDP明朝 Medium" panose="02020500000000000000" pitchFamily="18" charset="-128"/>
                <a:ea typeface="BIZ UDP明朝 Medium" panose="02020500000000000000" pitchFamily="18" charset="-128"/>
              </a:rPr>
              <a:t>の</a:t>
            </a:r>
            <a:r>
              <a:rPr lang="ja-JP" altLang="en-US" dirty="0">
                <a:solidFill>
                  <a:schemeClr val="tx1"/>
                </a:solidFill>
                <a:latin typeface="BIZ UDP明朝 Medium" panose="02020500000000000000" pitchFamily="18" charset="-128"/>
                <a:ea typeface="BIZ UDP明朝 Medium" panose="02020500000000000000" pitchFamily="18" charset="-128"/>
              </a:rPr>
              <a:t>実装</a:t>
            </a: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3" name="コンテンツ プレースホルダー 2">
            <a:extLst>
              <a:ext uri="{FF2B5EF4-FFF2-40B4-BE49-F238E27FC236}">
                <a16:creationId xmlns:a16="http://schemas.microsoft.com/office/drawing/2014/main" id="{9B51A939-24F5-4D5D-B012-B8F9AF3DB289}"/>
              </a:ext>
            </a:extLst>
          </p:cNvPr>
          <p:cNvSpPr>
            <a:spLocks noGrp="1"/>
          </p:cNvSpPr>
          <p:nvPr>
            <p:ph idx="1"/>
          </p:nvPr>
        </p:nvSpPr>
        <p:spPr>
          <a:xfrm>
            <a:off x="1097280" y="1865696"/>
            <a:ext cx="10058400" cy="4149873"/>
          </a:xfrm>
        </p:spPr>
        <p:txBody>
          <a:bodyPr>
            <a:noAutofit/>
          </a:bodyPr>
          <a:lstStyle/>
          <a:p>
            <a:r>
              <a:rPr kumimoji="1"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TWELITE</a:t>
            </a:r>
            <a:r>
              <a:rPr kumimoji="1" lang="ja-JP" altLang="en-US" sz="2400" dirty="0">
                <a:latin typeface="BIZ UDP明朝 Medium" panose="02020500000000000000" pitchFamily="18" charset="-128"/>
                <a:ea typeface="BIZ UDP明朝 Medium" panose="02020500000000000000" pitchFamily="18" charset="-128"/>
              </a:rPr>
              <a:t>間での無線通信に</a:t>
            </a:r>
            <a:r>
              <a:rPr kumimoji="1" lang="en-US" altLang="ja-JP" sz="2400" dirty="0">
                <a:latin typeface="BIZ UDP明朝 Medium" panose="02020500000000000000" pitchFamily="18" charset="-128"/>
                <a:ea typeface="BIZ UDP明朝 Medium" panose="02020500000000000000" pitchFamily="18" charset="-128"/>
              </a:rPr>
              <a:t>SAS-L2</a:t>
            </a:r>
            <a:r>
              <a:rPr kumimoji="1" lang="ja-JP" altLang="en-US" sz="2400" dirty="0">
                <a:latin typeface="BIZ UDP明朝 Medium" panose="02020500000000000000" pitchFamily="18" charset="-128"/>
                <a:ea typeface="BIZ UDP明朝 Medium" panose="02020500000000000000" pitchFamily="18" charset="-128"/>
              </a:rPr>
              <a:t>認証を</a:t>
            </a:r>
            <a:r>
              <a:rPr kumimoji="1" lang="en-US" altLang="ja-JP" sz="2400" dirty="0">
                <a:latin typeface="BIZ UDP明朝 Medium" panose="02020500000000000000" pitchFamily="18" charset="-128"/>
                <a:ea typeface="BIZ UDP明朝 Medium" panose="02020500000000000000" pitchFamily="18" charset="-128"/>
              </a:rPr>
              <a:t>5</a:t>
            </a:r>
            <a:r>
              <a:rPr kumimoji="1" lang="ja-JP" altLang="en-US" sz="2400" dirty="0">
                <a:latin typeface="BIZ UDP明朝 Medium" panose="02020500000000000000" pitchFamily="18" charset="-128"/>
                <a:ea typeface="BIZ UDP明朝 Medium" panose="02020500000000000000" pitchFamily="18" charset="-128"/>
              </a:rPr>
              <a:t>秒ごとに計</a:t>
            </a:r>
            <a:r>
              <a:rPr kumimoji="1" lang="en-US" altLang="ja-JP" sz="2400" dirty="0">
                <a:latin typeface="BIZ UDP明朝 Medium" panose="02020500000000000000" pitchFamily="18" charset="-128"/>
                <a:ea typeface="BIZ UDP明朝 Medium" panose="02020500000000000000" pitchFamily="18" charset="-128"/>
              </a:rPr>
              <a:t>100</a:t>
            </a:r>
            <a:r>
              <a:rPr kumimoji="1" lang="ja-JP" altLang="en-US" sz="2400" dirty="0">
                <a:latin typeface="BIZ UDP明朝 Medium" panose="02020500000000000000" pitchFamily="18" charset="-128"/>
                <a:ea typeface="BIZ UDP明朝 Medium" panose="02020500000000000000" pitchFamily="18" charset="-128"/>
              </a:rPr>
              <a:t>回行う</a:t>
            </a:r>
            <a:endParaRPr kumimoji="1" lang="en-US" altLang="ja-JP" sz="2400"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・求めるデータ</a:t>
            </a:r>
            <a:br>
              <a:rPr lang="en-US" altLang="ja-JP" sz="2400"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・サーバ側、ユーザ側の総処理時間の平均</a:t>
            </a:r>
            <a:br>
              <a:rPr lang="en-US" altLang="ja-JP" dirty="0">
                <a:latin typeface="BIZ UDP明朝 Medium" panose="02020500000000000000" pitchFamily="18" charset="-128"/>
                <a:ea typeface="BIZ UDP明朝 Medium" panose="02020500000000000000" pitchFamily="18" charset="-128"/>
              </a:rPr>
            </a:br>
            <a:r>
              <a:rPr lang="en-US" altLang="ja-JP"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・サーバ側、ユーザ側の演算時間と通信時間の処理時間の平均</a:t>
            </a:r>
            <a:br>
              <a:rPr lang="en-US" altLang="ja-JP" dirty="0">
                <a:latin typeface="BIZ UDP明朝 Medium" panose="02020500000000000000" pitchFamily="18" charset="-128"/>
                <a:ea typeface="BIZ UDP明朝 Medium" panose="02020500000000000000" pitchFamily="18" charset="-128"/>
              </a:rPr>
            </a:br>
            <a:r>
              <a:rPr lang="en-US" altLang="ja-JP"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補足：</a:t>
            </a:r>
            <a:r>
              <a:rPr lang="en-US" altLang="ja-JP" dirty="0">
                <a:latin typeface="BIZ UDP明朝 Medium" panose="02020500000000000000" pitchFamily="18" charset="-128"/>
                <a:ea typeface="BIZ UDP明朝 Medium" panose="02020500000000000000" pitchFamily="18" charset="-128"/>
              </a:rPr>
              <a:t>SAS-L2</a:t>
            </a:r>
            <a:r>
              <a:rPr lang="ja-JP" altLang="en-US" dirty="0">
                <a:latin typeface="BIZ UDP明朝 Medium" panose="02020500000000000000" pitchFamily="18" charset="-128"/>
                <a:ea typeface="BIZ UDP明朝 Medium" panose="02020500000000000000" pitchFamily="18" charset="-128"/>
              </a:rPr>
              <a:t>認証部分のプログラム実装に必要なメモリ領域</a:t>
            </a:r>
            <a:endParaRPr lang="en-US" altLang="ja-JP" dirty="0">
              <a:latin typeface="BIZ UDP明朝 Medium" panose="02020500000000000000" pitchFamily="18" charset="-128"/>
              <a:ea typeface="BIZ UDP明朝 Medium" panose="02020500000000000000" pitchFamily="18" charset="-128"/>
            </a:endParaRPr>
          </a:p>
          <a:p>
            <a:r>
              <a:rPr lang="ja-JP" altLang="en-US" sz="2400" dirty="0">
                <a:latin typeface="BIZ UDP明朝 Medium" panose="02020500000000000000" pitchFamily="18" charset="-128"/>
                <a:ea typeface="BIZ UDP明朝 Medium" panose="02020500000000000000" pitchFamily="18" charset="-128"/>
              </a:rPr>
              <a:t>・扱うデータ</a:t>
            </a:r>
            <a:br>
              <a:rPr lang="en-US" altLang="ja-JP" sz="2400"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・ユーザ識別子</a:t>
            </a:r>
            <a:r>
              <a:rPr lang="en-US" altLang="ja-JP" dirty="0">
                <a:latin typeface="BIZ UDP明朝 Medium" panose="02020500000000000000" pitchFamily="18" charset="-128"/>
                <a:ea typeface="BIZ UDP明朝 Medium" panose="02020500000000000000" pitchFamily="18" charset="-128"/>
              </a:rPr>
              <a:t>S</a:t>
            </a:r>
            <a:r>
              <a:rPr lang="ja-JP" altLang="en-US" dirty="0">
                <a:latin typeface="BIZ UDP明朝 Medium" panose="02020500000000000000" pitchFamily="18" charset="-128"/>
                <a:ea typeface="BIZ UDP明朝 Medium" panose="02020500000000000000" pitchFamily="18" charset="-128"/>
              </a:rPr>
              <a:t>、乱数</a:t>
            </a:r>
            <a:r>
              <a:rPr lang="en-US" altLang="ja-JP" dirty="0">
                <a:latin typeface="BIZ UDP明朝 Medium" panose="02020500000000000000" pitchFamily="18" charset="-128"/>
                <a:ea typeface="BIZ UDP明朝 Medium" panose="02020500000000000000" pitchFamily="18" charset="-128"/>
              </a:rPr>
              <a:t>N</a:t>
            </a: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a:t>
            </a:r>
            <a:r>
              <a:rPr lang="en-US" altLang="ja-JP" sz="1400" dirty="0">
                <a:latin typeface="BIZ UDP明朝 Medium" panose="02020500000000000000" pitchFamily="18" charset="-128"/>
                <a:ea typeface="BIZ UDP明朝 Medium" panose="02020500000000000000" pitchFamily="18" charset="-128"/>
              </a:rPr>
              <a:t>n+1</a:t>
            </a:r>
            <a:r>
              <a:rPr lang="en-US" altLang="ja-JP" dirty="0">
                <a:latin typeface="BIZ UDP明朝 Medium" panose="02020500000000000000" pitchFamily="18" charset="-128"/>
                <a:ea typeface="BIZ UDP明朝 Medium" panose="02020500000000000000" pitchFamily="18" charset="-128"/>
              </a:rPr>
              <a:t> </a:t>
            </a: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128bit</a:t>
            </a:r>
            <a:br>
              <a:rPr lang="en-US" altLang="ja-JP"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・その他の変数 ・・・ </a:t>
            </a:r>
            <a:r>
              <a:rPr lang="en-US" altLang="ja-JP" dirty="0">
                <a:latin typeface="BIZ UDP明朝 Medium" panose="02020500000000000000" pitchFamily="18" charset="-128"/>
                <a:ea typeface="BIZ UDP明朝 Medium" panose="02020500000000000000" pitchFamily="18" charset="-128"/>
              </a:rPr>
              <a:t>256bit</a:t>
            </a:r>
          </a:p>
          <a:p>
            <a:r>
              <a:rPr lang="ja-JP" altLang="en-US" sz="2400" dirty="0">
                <a:latin typeface="BIZ UDP明朝 Medium" panose="02020500000000000000" pitchFamily="18" charset="-128"/>
                <a:ea typeface="BIZ UDP明朝 Medium" panose="02020500000000000000" pitchFamily="18" charset="-128"/>
              </a:rPr>
              <a:t>・行う演算</a:t>
            </a:r>
            <a:br>
              <a:rPr lang="en-US" altLang="ja-JP" sz="2400"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128bit</a:t>
            </a:r>
            <a:r>
              <a:rPr lang="ja-JP" altLang="en-US" dirty="0">
                <a:latin typeface="BIZ UDP明朝 Medium" panose="02020500000000000000" pitchFamily="18" charset="-128"/>
                <a:ea typeface="BIZ UDP明朝 Medium" panose="02020500000000000000" pitchFamily="18" charset="-128"/>
              </a:rPr>
              <a:t>の排他的論理和</a:t>
            </a:r>
            <a:br>
              <a:rPr lang="en-US" altLang="ja-JP" dirty="0">
                <a:latin typeface="BIZ UDP明朝 Medium" panose="02020500000000000000" pitchFamily="18" charset="-128"/>
                <a:ea typeface="BIZ UDP明朝 Medium" panose="02020500000000000000" pitchFamily="18" charset="-128"/>
              </a:rPr>
            </a:br>
            <a:r>
              <a:rPr lang="ja-JP" altLang="en-US" dirty="0">
                <a:latin typeface="BIZ UDP明朝 Medium" panose="02020500000000000000" pitchFamily="18" charset="-128"/>
                <a:ea typeface="BIZ UDP明朝 Medium" panose="02020500000000000000" pitchFamily="18" charset="-128"/>
              </a:rPr>
              <a:t>　　・</a:t>
            </a:r>
            <a:r>
              <a:rPr lang="en-US" altLang="ja-JP" dirty="0">
                <a:latin typeface="BIZ UDP明朝 Medium" panose="02020500000000000000" pitchFamily="18" charset="-128"/>
                <a:ea typeface="BIZ UDP明朝 Medium" panose="02020500000000000000" pitchFamily="18" charset="-128"/>
              </a:rPr>
              <a:t>256bit</a:t>
            </a:r>
            <a:r>
              <a:rPr lang="ja-JP" altLang="en-US" dirty="0">
                <a:latin typeface="BIZ UDP明朝 Medium" panose="02020500000000000000" pitchFamily="18" charset="-128"/>
                <a:ea typeface="BIZ UDP明朝 Medium" panose="02020500000000000000" pitchFamily="18" charset="-128"/>
              </a:rPr>
              <a:t>の排他的論理和と加算</a:t>
            </a:r>
            <a:endParaRPr lang="en-US" altLang="ja-JP" dirty="0">
              <a:latin typeface="BIZ UDP明朝 Medium" panose="02020500000000000000" pitchFamily="18" charset="-128"/>
              <a:ea typeface="BIZ UDP明朝 Medium" panose="02020500000000000000" pitchFamily="18" charset="-128"/>
            </a:endParaRPr>
          </a:p>
          <a:p>
            <a:pPr algn="ctr"/>
            <a:r>
              <a:rPr lang="ja-JP" altLang="en-US" dirty="0">
                <a:solidFill>
                  <a:schemeClr val="tx1">
                    <a:lumMod val="65000"/>
                    <a:lumOff val="35000"/>
                  </a:schemeClr>
                </a:solidFill>
                <a:latin typeface="BIZ UDP明朝 Medium" panose="02020500000000000000" pitchFamily="18" charset="-128"/>
                <a:ea typeface="BIZ UDP明朝 Medium" panose="02020500000000000000" pitchFamily="18" charset="-128"/>
              </a:rPr>
              <a:t>→</a:t>
            </a:r>
            <a:r>
              <a:rPr lang="en-US" altLang="ja-JP" dirty="0">
                <a:solidFill>
                  <a:srgbClr val="FF0000"/>
                </a:solidFill>
                <a:latin typeface="BIZ UDP明朝 Medium" panose="02020500000000000000" pitchFamily="18" charset="-128"/>
                <a:ea typeface="BIZ UDP明朝 Medium" panose="02020500000000000000" pitchFamily="18" charset="-128"/>
              </a:rPr>
              <a:t>8bit</a:t>
            </a:r>
            <a:r>
              <a:rPr lang="ja-JP" altLang="en-US" dirty="0">
                <a:solidFill>
                  <a:srgbClr val="FF0000"/>
                </a:solidFill>
                <a:latin typeface="BIZ UDP明朝 Medium" panose="02020500000000000000" pitchFamily="18" charset="-128"/>
                <a:ea typeface="BIZ UDP明朝 Medium" panose="02020500000000000000" pitchFamily="18" charset="-128"/>
              </a:rPr>
              <a:t>単位の演算アルゴリズムの実装</a:t>
            </a:r>
            <a:endParaRPr lang="en-US" altLang="ja-JP" dirty="0">
              <a:solidFill>
                <a:srgbClr val="FF0000"/>
              </a:solidFill>
              <a:latin typeface="BIZ UDP明朝 Medium" panose="02020500000000000000" pitchFamily="18" charset="-128"/>
              <a:ea typeface="BIZ UDP明朝 Medium" panose="02020500000000000000" pitchFamily="18" charset="-128"/>
            </a:endParaRPr>
          </a:p>
          <a:p>
            <a:pPr algn="ctr"/>
            <a:br>
              <a:rPr lang="en-US" altLang="ja-JP" sz="2400" dirty="0">
                <a:solidFill>
                  <a:srgbClr val="FF0000"/>
                </a:solidFill>
                <a:latin typeface="BIZ UDP明朝 Medium" panose="02020500000000000000" pitchFamily="18" charset="-128"/>
                <a:ea typeface="BIZ UDP明朝 Medium" panose="02020500000000000000" pitchFamily="18" charset="-128"/>
              </a:rPr>
            </a:br>
            <a:r>
              <a:rPr lang="en-US" altLang="ja-JP" sz="2400" dirty="0">
                <a:latin typeface="BIZ UDP明朝 Medium" panose="02020500000000000000" pitchFamily="18" charset="-128"/>
                <a:ea typeface="BIZ UDP明朝 Medium" panose="02020500000000000000" pitchFamily="18" charset="-128"/>
              </a:rPr>
              <a:t>   </a:t>
            </a:r>
          </a:p>
        </p:txBody>
      </p:sp>
      <p:sp>
        <p:nvSpPr>
          <p:cNvPr id="4" name="テキスト ボックス 3">
            <a:extLst>
              <a:ext uri="{FF2B5EF4-FFF2-40B4-BE49-F238E27FC236}">
                <a16:creationId xmlns:a16="http://schemas.microsoft.com/office/drawing/2014/main" id="{7BBB7512-7232-41C6-AA02-2FC856436FCF}"/>
              </a:ext>
            </a:extLst>
          </p:cNvPr>
          <p:cNvSpPr txBox="1"/>
          <p:nvPr/>
        </p:nvSpPr>
        <p:spPr>
          <a:xfrm>
            <a:off x="11373853" y="240632"/>
            <a:ext cx="577515" cy="369332"/>
          </a:xfrm>
          <a:prstGeom prst="rect">
            <a:avLst/>
          </a:prstGeom>
          <a:noFill/>
        </p:spPr>
        <p:txBody>
          <a:bodyPr wrap="square" rtlCol="0">
            <a:spAutoFit/>
          </a:bodyPr>
          <a:lstStyle/>
          <a:p>
            <a:r>
              <a:rPr kumimoji="1" lang="en-US" altLang="ja-JP" dirty="0">
                <a:latin typeface="BIZ UDP明朝 Medium" panose="02020500000000000000" pitchFamily="18" charset="-128"/>
                <a:ea typeface="BIZ UDP明朝 Medium" panose="02020500000000000000" pitchFamily="18" charset="-128"/>
              </a:rPr>
              <a:t>9</a:t>
            </a:r>
            <a:endParaRPr kumimoji="1"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98054963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5374</TotalTime>
  <Words>2134</Words>
  <Application>Microsoft Office PowerPoint</Application>
  <PresentationFormat>ワイド画面</PresentationFormat>
  <Paragraphs>176</Paragraphs>
  <Slides>15</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BIZ UDP明朝 Medium</vt:lpstr>
      <vt:lpstr>CMR10</vt:lpstr>
      <vt:lpstr>HaranoAjiMincho-Regular-Identity-H</vt:lpstr>
      <vt:lpstr>游ゴシック</vt:lpstr>
      <vt:lpstr>Calibri</vt:lpstr>
      <vt:lpstr>Calibri Light</vt:lpstr>
      <vt:lpstr>レトロスペクト</vt:lpstr>
      <vt:lpstr>TWELITEにおける ワンタイムパスワード認証方式  SAS-L2 の実装</vt:lpstr>
      <vt:lpstr>概要</vt:lpstr>
      <vt:lpstr>研究の背景</vt:lpstr>
      <vt:lpstr>研究の目的</vt:lpstr>
      <vt:lpstr>SAS-L2について</vt:lpstr>
      <vt:lpstr>TWELITEについて</vt:lpstr>
      <vt:lpstr>TWELITEについて</vt:lpstr>
      <vt:lpstr>開発環境</vt:lpstr>
      <vt:lpstr>SAS-L2の実装</vt:lpstr>
      <vt:lpstr>結果</vt:lpstr>
      <vt:lpstr>結果</vt:lpstr>
      <vt:lpstr>考察</vt:lpstr>
      <vt:lpstr>考察</vt:lpstr>
      <vt:lpstr>結論と課題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TWELITEにおける ワンタイムパスワード認証方式  SAS-L2 の実装</dc:title>
  <dc:creator>水蘭 川村</dc:creator>
  <cp:lastModifiedBy>水蘭 川村</cp:lastModifiedBy>
  <cp:revision>1</cp:revision>
  <dcterms:created xsi:type="dcterms:W3CDTF">2022-02-13T12:30:43Z</dcterms:created>
  <dcterms:modified xsi:type="dcterms:W3CDTF">2022-02-18T01:04:03Z</dcterms:modified>
</cp:coreProperties>
</file>