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0" r:id="rId4"/>
    <p:sldId id="261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E79B-E1A2-4E29-B9E4-AF93683031CE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EAFD-0563-445C-A86F-55B16820C3B4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1869-5EE9-486A-971F-F2CC36CB646E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41B8-8D09-4A10-A73F-2CCDED0CC5C1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6AC6-84C7-4593-B525-27756D81682B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5CEA-ACA4-46A5-B847-BAD35355B8DB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413D-AC73-4254-AF7B-B2834B009214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264F-D135-49A2-A3D1-5DCD0C35818E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48A1-87DB-44F0-B104-262F4E4412FF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7D1-2898-4D2B-9733-F3C51335C10A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AFD5-B188-48C3-834D-8A70EB0DF9E8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07505-497D-42EA-BF6D-89B7DD550864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9</a:t>
            </a:r>
            <a:r>
              <a:rPr kumimoji="1" lang="ja-JP" altLang="en-US" dirty="0"/>
              <a:t>日　</a:t>
            </a:r>
            <a:r>
              <a:rPr lang="ja-JP" altLang="en-US" dirty="0"/>
              <a:t>卒論の概要報告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F6FC8D-F18A-4567-A998-EDF7265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CB2FA-50F3-4E45-B1E4-DEDCBB5C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0A1A3F-B4CD-45B0-AF9C-EAE8618B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行う卒業研究の内容</a:t>
            </a:r>
            <a:endParaRPr kumimoji="1" lang="en-US" altLang="ja-JP" dirty="0"/>
          </a:p>
          <a:p>
            <a:r>
              <a:rPr lang="ja-JP" altLang="en-US" dirty="0"/>
              <a:t>研究について</a:t>
            </a:r>
            <a:endParaRPr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lang="ja-JP" altLang="en-US" dirty="0"/>
              <a:t>目標</a:t>
            </a:r>
            <a:endParaRPr lang="en-US" altLang="ja-JP" dirty="0"/>
          </a:p>
          <a:p>
            <a:r>
              <a:rPr kumimoji="1" lang="ja-JP" altLang="en-US" dirty="0"/>
              <a:t>研究手順</a:t>
            </a:r>
            <a:endParaRPr kumimoji="1" lang="en-US" altLang="ja-JP" dirty="0"/>
          </a:p>
          <a:p>
            <a:pPr lvl="1"/>
            <a:r>
              <a:rPr lang="ja-JP" altLang="en-US" dirty="0"/>
              <a:t>手順についての具体的な説明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4A1A27-AF2A-4C3D-B18A-EC96D8B9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45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CEBE6-9A63-47F5-9DFE-4C7AEA85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行う卒業研究の内容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FD187-F864-4C18-BD36-1CCA1B6D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QR</a:t>
            </a:r>
            <a:r>
              <a:rPr lang="ja-JP" altLang="en-US" dirty="0"/>
              <a:t>コード内に画像を埋め込む</a:t>
            </a:r>
            <a:endParaRPr lang="en-US" altLang="ja-JP" dirty="0"/>
          </a:p>
          <a:p>
            <a:pPr lvl="1"/>
            <a:r>
              <a:rPr lang="ja-JP" altLang="en-US" dirty="0"/>
              <a:t>作成した</a:t>
            </a:r>
            <a:r>
              <a:rPr lang="en-US" altLang="ja-JP" dirty="0"/>
              <a:t>QR</a:t>
            </a:r>
            <a:r>
              <a:rPr lang="ja-JP" altLang="en-US" dirty="0"/>
              <a:t>コードを</a:t>
            </a:r>
            <a:r>
              <a:rPr lang="en-US" altLang="ja-JP" dirty="0"/>
              <a:t>Aesthetic QR</a:t>
            </a:r>
            <a:r>
              <a:rPr lang="ja-JP" altLang="en-US" dirty="0"/>
              <a:t>コードと呼ぶ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28" name="Picture 4" descr="QRコード - Wikipedia">
            <a:extLst>
              <a:ext uri="{FF2B5EF4-FFF2-40B4-BE49-F238E27FC236}">
                <a16:creationId xmlns:a16="http://schemas.microsoft.com/office/drawing/2014/main" id="{AFF20F8A-034E-43AA-967F-D6AB0C64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84" y="3274498"/>
            <a:ext cx="3037402" cy="30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3E01A18-67BC-4802-B3B5-5F267DDD4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66" t="26616" r="6875" b="14389"/>
          <a:stretch/>
        </p:blipFill>
        <p:spPr>
          <a:xfrm>
            <a:off x="8391940" y="3506864"/>
            <a:ext cx="2700806" cy="2670099"/>
          </a:xfrm>
          <a:prstGeom prst="rect">
            <a:avLst/>
          </a:prstGeom>
        </p:spPr>
      </p:pic>
      <p:pic>
        <p:nvPicPr>
          <p:cNvPr id="1030" name="Picture 6" descr="学章・ブランドマーク・マスコットキャラクター | 愛媛大学">
            <a:extLst>
              <a:ext uri="{FF2B5EF4-FFF2-40B4-BE49-F238E27FC236}">
                <a16:creationId xmlns:a16="http://schemas.microsoft.com/office/drawing/2014/main" id="{6073C7EA-5B35-46DA-88C4-90AD2704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7" y="3506864"/>
            <a:ext cx="3141293" cy="26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755A58D3-108E-415C-8A45-EC6301BA65C4}"/>
              </a:ext>
            </a:extLst>
          </p:cNvPr>
          <p:cNvSpPr/>
          <p:nvPr/>
        </p:nvSpPr>
        <p:spPr>
          <a:xfrm>
            <a:off x="3415244" y="4422138"/>
            <a:ext cx="768626" cy="742122"/>
          </a:xfrm>
          <a:prstGeom prst="plus">
            <a:avLst>
              <a:gd name="adj" fmla="val 40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71FB3E0-4EED-4E41-8D99-AF94040054C9}"/>
              </a:ext>
            </a:extLst>
          </p:cNvPr>
          <p:cNvSpPr/>
          <p:nvPr/>
        </p:nvSpPr>
        <p:spPr>
          <a:xfrm>
            <a:off x="7179172" y="4276364"/>
            <a:ext cx="1212768" cy="1033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954479-B683-414C-83C9-AEF717AE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30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A79AB-EB41-4083-BA7D-5D8C2D0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966B1-3EED-4181-AC80-61C4D991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広告、サービス業でのデザイン性を考慮した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コードの要求</a:t>
            </a:r>
            <a:endParaRPr kumimoji="1" lang="en-US" altLang="ja-JP" dirty="0"/>
          </a:p>
          <a:p>
            <a:pPr lvl="2"/>
            <a:r>
              <a:rPr lang="ja-JP" altLang="en-US" dirty="0"/>
              <a:t>より元画像に近いものができるのではないか</a:t>
            </a:r>
            <a:endParaRPr lang="en-US" altLang="ja-JP" dirty="0"/>
          </a:p>
        </p:txBody>
      </p:sp>
      <p:pic>
        <p:nvPicPr>
          <p:cNvPr id="2050" name="Picture 2" descr="簡単作成！オリジナルのデザインQRコードを作ってみた。">
            <a:extLst>
              <a:ext uri="{FF2B5EF4-FFF2-40B4-BE49-F238E27FC236}">
                <a16:creationId xmlns:a16="http://schemas.microsoft.com/office/drawing/2014/main" id="{172BB059-E489-4520-830B-6C3406B0E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8"/>
          <a:stretch/>
        </p:blipFill>
        <p:spPr bwMode="auto">
          <a:xfrm>
            <a:off x="354850" y="3490621"/>
            <a:ext cx="6384235" cy="241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F2EB4C-A021-4105-8E57-B7E07A5838FB}"/>
              </a:ext>
            </a:extLst>
          </p:cNvPr>
          <p:cNvSpPr txBox="1"/>
          <p:nvPr/>
        </p:nvSpPr>
        <p:spPr>
          <a:xfrm>
            <a:off x="643085" y="56913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https://www.go-next.co.jp/blog/web/soft_tool/2836/#i-8</a:t>
            </a:r>
          </a:p>
        </p:txBody>
      </p:sp>
      <p:pic>
        <p:nvPicPr>
          <p:cNvPr id="2052" name="Picture 4" descr="clipbox qr">
            <a:extLst>
              <a:ext uri="{FF2B5EF4-FFF2-40B4-BE49-F238E27FC236}">
                <a16:creationId xmlns:a16="http://schemas.microsoft.com/office/drawing/2014/main" id="{56A7A761-B7DB-426A-B1E3-7A020709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75" y="3643424"/>
            <a:ext cx="1928251" cy="19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pbox qr">
            <a:extLst>
              <a:ext uri="{FF2B5EF4-FFF2-40B4-BE49-F238E27FC236}">
                <a16:creationId xmlns:a16="http://schemas.microsoft.com/office/drawing/2014/main" id="{50DEB3D0-1780-4776-ABD5-2A25448D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49" y="3603849"/>
            <a:ext cx="1928251" cy="19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54F86A-FCDD-4F9B-9365-78C875F37276}"/>
              </a:ext>
            </a:extLst>
          </p:cNvPr>
          <p:cNvSpPr txBox="1"/>
          <p:nvPr/>
        </p:nvSpPr>
        <p:spPr>
          <a:xfrm>
            <a:off x="7403290" y="5691391"/>
            <a:ext cx="455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https://apptopi.jp/2018/08/04/clipbox-qr/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997FB-FD66-4D64-B3B3-0195400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0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FBC77-16C5-4141-8B6C-816DDB1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90169-C49E-4444-AD0C-05EDAC24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コードの生成</a:t>
            </a:r>
            <a:endParaRPr lang="en-US" altLang="ja-JP" dirty="0"/>
          </a:p>
          <a:p>
            <a:pPr lvl="2"/>
            <a:r>
              <a:rPr lang="en-US" altLang="ja-JP" dirty="0"/>
              <a:t>Kuribayashi </a:t>
            </a:r>
            <a:r>
              <a:rPr lang="ja-JP" altLang="en-US" dirty="0"/>
              <a:t>らの提案したランダム手法を用いる</a:t>
            </a:r>
            <a:endParaRPr lang="en-US" altLang="ja-JP" dirty="0"/>
          </a:p>
          <a:p>
            <a:pPr lvl="2"/>
            <a:r>
              <a:rPr lang="en-US" altLang="ja-JP" dirty="0"/>
              <a:t>Java </a:t>
            </a:r>
            <a:r>
              <a:rPr lang="ja-JP" altLang="en-US" dirty="0"/>
              <a:t>を使用する</a:t>
            </a:r>
            <a:endParaRPr lang="en-US" altLang="ja-JP" dirty="0"/>
          </a:p>
          <a:p>
            <a:pPr lvl="2"/>
            <a:r>
              <a:rPr kumimoji="1" lang="en-US" altLang="ja-JP" dirty="0" err="1"/>
              <a:t>ZXing</a:t>
            </a:r>
            <a:r>
              <a:rPr kumimoji="1" lang="en-US" altLang="ja-JP" dirty="0"/>
              <a:t>(</a:t>
            </a:r>
            <a:r>
              <a:rPr kumimoji="1" lang="ja-JP" altLang="en-US" dirty="0"/>
              <a:t>ゼブラクロッシング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というライブラリを使用</a:t>
            </a:r>
            <a:endParaRPr kumimoji="1" lang="en-US" altLang="ja-JP" dirty="0"/>
          </a:p>
          <a:p>
            <a:pPr lvl="3"/>
            <a:r>
              <a:rPr kumimoji="1" lang="en-US" altLang="ja-JP" dirty="0" err="1"/>
              <a:t>ZXing</a:t>
            </a:r>
            <a:r>
              <a:rPr kumimoji="1" lang="ja-JP" altLang="en-US" dirty="0"/>
              <a:t>には</a:t>
            </a:r>
            <a:r>
              <a:rPr lang="en-US" altLang="ja-JP" dirty="0"/>
              <a:t>Java</a:t>
            </a:r>
            <a:r>
              <a:rPr lang="ja-JP" altLang="en-US" dirty="0"/>
              <a:t>で</a:t>
            </a:r>
            <a:r>
              <a:rPr lang="en-US" altLang="ja-JP" dirty="0"/>
              <a:t>QR</a:t>
            </a:r>
            <a:r>
              <a:rPr lang="ja-JP" altLang="en-US" dirty="0"/>
              <a:t>コードを取り扱うのに必要な機能が入っている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計算速度および精度の評価</a:t>
            </a:r>
            <a:endParaRPr lang="en-US" altLang="ja-JP" dirty="0"/>
          </a:p>
          <a:p>
            <a:pPr lvl="2"/>
            <a:r>
              <a:rPr kumimoji="1" lang="ja-JP" altLang="en-US" dirty="0"/>
              <a:t>読み取ることができるか</a:t>
            </a:r>
            <a:endParaRPr kumimoji="1" lang="en-US" altLang="ja-JP" dirty="0"/>
          </a:p>
          <a:p>
            <a:pPr lvl="2"/>
            <a:r>
              <a:rPr lang="ja-JP" altLang="en-US" dirty="0"/>
              <a:t>元の画像に近いものか</a:t>
            </a:r>
            <a:endParaRPr lang="en-US" altLang="ja-JP" dirty="0"/>
          </a:p>
          <a:p>
            <a:pPr lvl="2"/>
            <a:r>
              <a:rPr kumimoji="1" lang="ja-JP" altLang="en-US" dirty="0"/>
              <a:t>生成速度は速いか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D7250D-BA82-4448-B841-4FA8AD4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1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B30C8-66A3-4878-AA42-51B09A66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496EF-397E-4F3D-9597-A5BF0718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符号理論の学習、</a:t>
            </a:r>
            <a:r>
              <a:rPr lang="ja-JP" altLang="en-US" dirty="0"/>
              <a:t>先輩</a:t>
            </a:r>
            <a:r>
              <a:rPr kumimoji="1" lang="ja-JP" altLang="en-US" dirty="0"/>
              <a:t>の作成したプログラムを理解する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Aesthetic QR</a:t>
            </a:r>
            <a:r>
              <a:rPr lang="ja-JP" altLang="en-US" dirty="0"/>
              <a:t>コードの仕組みを理解する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実際にプログラミングを行い</a:t>
            </a:r>
            <a:r>
              <a:rPr lang="en-US" altLang="ja-JP" dirty="0"/>
              <a:t>Aesthetic 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コードを生成する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計算速度および精度について研究を行う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卒業論文</a:t>
            </a:r>
            <a:r>
              <a:rPr kumimoji="1" lang="ja-JP" altLang="en-US" dirty="0"/>
              <a:t>を作成する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C422FE-A44C-4154-BD26-26028756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1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F95B2-802A-4514-9290-5716420B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符号理論の学習、プログラムの理解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3A3B3-51A0-45AA-96C2-49924BA7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符号理論の学習</a:t>
            </a:r>
            <a:endParaRPr lang="en-US" altLang="ja-JP" dirty="0"/>
          </a:p>
          <a:p>
            <a:pPr lvl="1"/>
            <a:r>
              <a:rPr lang="en-US" altLang="ja-JP" dirty="0"/>
              <a:t>QR</a:t>
            </a:r>
            <a:r>
              <a:rPr lang="ja-JP" altLang="en-US" dirty="0"/>
              <a:t>コードに用いられている</a:t>
            </a:r>
            <a:r>
              <a:rPr lang="en-US" altLang="ja-JP" dirty="0"/>
              <a:t>RS</a:t>
            </a:r>
            <a:r>
              <a:rPr lang="ja-JP" altLang="en-US" dirty="0"/>
              <a:t>符号について理解する</a:t>
            </a:r>
            <a:endParaRPr lang="en-US" altLang="ja-JP" dirty="0"/>
          </a:p>
          <a:p>
            <a:pPr lvl="2"/>
            <a:r>
              <a:rPr lang="ja-JP" altLang="en-US" dirty="0"/>
              <a:t>高い誤り訂正能力の実現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プログラムの理解</a:t>
            </a:r>
            <a:endParaRPr lang="en-US" altLang="ja-JP" dirty="0"/>
          </a:p>
          <a:p>
            <a:pPr lvl="1"/>
            <a:r>
              <a:rPr lang="ja-JP" altLang="en-US" dirty="0"/>
              <a:t>先輩の作成したプログラムの仕組みを理解する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  <a:r>
              <a:rPr lang="ja-JP" altLang="en-US" dirty="0"/>
              <a:t>の書き方</a:t>
            </a:r>
            <a:endParaRPr lang="en-US" altLang="ja-JP" dirty="0"/>
          </a:p>
          <a:p>
            <a:pPr lvl="2"/>
            <a:r>
              <a:rPr lang="en-US" altLang="ja-JP" dirty="0" err="1"/>
              <a:t>ZXing</a:t>
            </a:r>
            <a:r>
              <a:rPr lang="ja-JP" altLang="en-US" dirty="0"/>
              <a:t>の使い方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DC91C4-BBCB-4B02-9CCC-358D5E3D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2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DD2B4-0E59-4144-8616-EEFA9380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Aesthetic QR</a:t>
            </a:r>
            <a:r>
              <a:rPr lang="ja-JP" altLang="en-US" dirty="0"/>
              <a:t>コードの仕組みを理解する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A23A0-5D3D-434C-B3BE-D7184C01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Aesthetic QR</a:t>
            </a:r>
            <a:r>
              <a:rPr kumimoji="1" lang="ja-JP" altLang="en-US" dirty="0"/>
              <a:t>コードには</a:t>
            </a:r>
            <a:r>
              <a:rPr kumimoji="1" lang="en-US" altLang="ja-JP" dirty="0"/>
              <a:t>RS</a:t>
            </a:r>
            <a:r>
              <a:rPr kumimoji="1" lang="ja-JP" altLang="en-US" dirty="0"/>
              <a:t>符号を発展させた手法が用いられる</a:t>
            </a:r>
            <a:endParaRPr kumimoji="1" lang="en-US" altLang="ja-JP" dirty="0"/>
          </a:p>
          <a:p>
            <a:pPr lvl="1"/>
            <a:r>
              <a:rPr lang="ja-JP" altLang="en-US" dirty="0"/>
              <a:t>色変換手法</a:t>
            </a:r>
            <a:endParaRPr lang="en-US" altLang="ja-JP" dirty="0"/>
          </a:p>
          <a:p>
            <a:pPr lvl="2"/>
            <a:r>
              <a:rPr lang="ja-JP" altLang="en-US" dirty="0"/>
              <a:t>目的画像の二値化</a:t>
            </a:r>
            <a:endParaRPr lang="en-US" altLang="ja-JP" dirty="0"/>
          </a:p>
          <a:p>
            <a:pPr lvl="1"/>
            <a:r>
              <a:rPr lang="ja-JP" altLang="en-US" dirty="0"/>
              <a:t>ランダム手法</a:t>
            </a:r>
            <a:endParaRPr lang="en-US" altLang="ja-JP" dirty="0"/>
          </a:p>
          <a:p>
            <a:pPr lvl="2"/>
            <a:r>
              <a:rPr lang="en-US" altLang="ja-JP" dirty="0"/>
              <a:t>Kuribayashi </a:t>
            </a:r>
            <a:r>
              <a:rPr lang="ja-JP" altLang="en-US" dirty="0"/>
              <a:t>らが提案した手法</a:t>
            </a:r>
            <a:endParaRPr lang="en-US" altLang="ja-JP" dirty="0"/>
          </a:p>
          <a:p>
            <a:pPr lvl="3"/>
            <a:r>
              <a:rPr lang="ja-JP" altLang="en-US" dirty="0"/>
              <a:t>この論文を読む必要がある</a:t>
            </a:r>
            <a:endParaRPr lang="en-US" altLang="ja-JP" dirty="0"/>
          </a:p>
          <a:p>
            <a:pPr lvl="2"/>
            <a:r>
              <a:rPr kumimoji="1" lang="en-US" altLang="ja-JP" dirty="0"/>
              <a:t>RS</a:t>
            </a:r>
            <a:r>
              <a:rPr lang="ja-JP" altLang="en-US" dirty="0"/>
              <a:t>符号化の際の特殊な計算を理解する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D06A70-ED66-453A-B4BF-78C0D9A0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7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510A1-82DB-4240-BCBD-53144235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計算速度および精度について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C96FF-FE77-4982-B21E-87D37938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</a:t>
            </a:r>
            <a:r>
              <a:rPr kumimoji="1" lang="en-US" altLang="ja-JP" dirty="0"/>
              <a:t>Aesthetic QR</a:t>
            </a:r>
            <a:r>
              <a:rPr lang="ja-JP" altLang="en-US" dirty="0"/>
              <a:t>コードの評価が必要</a:t>
            </a:r>
            <a:endParaRPr lang="en-US" altLang="ja-JP" dirty="0"/>
          </a:p>
          <a:p>
            <a:r>
              <a:rPr lang="ja-JP" altLang="en-US" dirty="0"/>
              <a:t>現時点での評価方法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画像を読み取ることができるか</a:t>
            </a:r>
            <a:endParaRPr lang="en-US" altLang="ja-JP" dirty="0"/>
          </a:p>
          <a:p>
            <a:pPr lvl="2"/>
            <a:r>
              <a:rPr lang="ja-JP" altLang="en-US" dirty="0"/>
              <a:t>実際に</a:t>
            </a:r>
            <a:r>
              <a:rPr lang="en-US" altLang="ja-JP" dirty="0"/>
              <a:t>iPad</a:t>
            </a:r>
            <a:r>
              <a:rPr lang="ja-JP" altLang="en-US" dirty="0"/>
              <a:t>などを用いて読み取ることができれば成功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元画像に近いか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生成速度の評価</a:t>
            </a:r>
            <a:endParaRPr lang="en-US" altLang="ja-JP" dirty="0"/>
          </a:p>
          <a:p>
            <a:pPr lvl="2"/>
            <a:r>
              <a:rPr lang="ja-JP" altLang="en-US"/>
              <a:t>先輩との</a:t>
            </a:r>
            <a:r>
              <a:rPr lang="ja-JP" altLang="en-US" dirty="0"/>
              <a:t>比較により評価を行う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F44342-090C-4AFB-AB04-0BE0E1F0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13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406</Words>
  <Application>Microsoft Office PowerPoint</Application>
  <PresentationFormat>ワイド画面</PresentationFormat>
  <Paragraphs>74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Segoe UI</vt:lpstr>
      <vt:lpstr>Office テーマ</vt:lpstr>
      <vt:lpstr>11月9日　卒論の概要報告</vt:lpstr>
      <vt:lpstr>概要</vt:lpstr>
      <vt:lpstr>行う卒業研究の内容</vt:lpstr>
      <vt:lpstr>研究について</vt:lpstr>
      <vt:lpstr>研究について</vt:lpstr>
      <vt:lpstr>研究手順</vt:lpstr>
      <vt:lpstr>符号理論の学習、プログラムの理解</vt:lpstr>
      <vt:lpstr>Aesthetic QRコードの仕組みを理解する</vt:lpstr>
      <vt:lpstr>計算速度および精度について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269</cp:revision>
  <dcterms:created xsi:type="dcterms:W3CDTF">2021-10-10T19:05:53Z</dcterms:created>
  <dcterms:modified xsi:type="dcterms:W3CDTF">2021-12-03T03:28:41Z</dcterms:modified>
</cp:coreProperties>
</file>