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9" r:id="rId4"/>
    <p:sldId id="266" r:id="rId5"/>
    <p:sldId id="267" r:id="rId6"/>
    <p:sldId id="279" r:id="rId7"/>
    <p:sldId id="27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D307-908B-4CD2-B464-5DF8257D9729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7521-BAAA-4B50-8A34-12597BF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5E1E5-147E-4F99-9B46-C74E98EF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3B0CF-4FF9-4729-A83B-4D6445F5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2470E-1454-4FCF-B0A1-4FA9FFDD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F8B6-9B47-4547-AF3F-2A0EFC34F484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5D6A5-8D5B-4A29-ABFD-0BC8C99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3AA58-53A2-463D-BA5A-10CE451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249-6D5D-428B-945D-6F24D1F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C75F-0642-46EB-B928-BD0CAE6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50B82-30FC-43D9-BA1D-A249FC9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E0-1AB1-4168-AB24-FBF891DC6E57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225D-2ED7-43C0-9FD9-34AE80C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1FB9-8408-4775-BE2D-5DC879D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A683F-6153-4A71-9FBB-620549E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DC13B-92DE-44D5-B54F-C3BC786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E3B2B-2012-4BB9-87CE-D6299D4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AE87-5FBC-45FD-8389-792AC660AC3C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2139-17B0-4F87-B154-9F47680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953E-5F3E-48D1-A664-550E0AA8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F53B-60C7-4F8E-9B1E-376CB9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0012E-17CF-4309-9F58-D64D7F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AE27-E080-47CB-8E46-85A5EA5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032E-8BF8-46DC-9ABA-AF4ADDCEC81C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D5EE9-41C7-4150-971B-ED6AB83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847A1-1B1C-43B5-A2E6-999B63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D406-41C4-4ACA-9C79-3786A54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F8992-F1C3-4097-AD86-08C6B35E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344C3-4E38-409F-8B76-7B1AB4E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E52E-A68C-4C3A-96E4-3C664DE991F8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2CE82-930D-4DEA-885D-FD9818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A08EE-0CE7-45CA-BB61-6A733DF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3C53-F32B-4DB9-B536-4E116FC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D9DF8-2DBD-490F-ACC1-EC61BF6B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6739-9891-4D7E-B398-2D37B95F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086F5-BB2D-4E9C-997E-3056ADAD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275D-50B3-411D-9087-6BD0E9CE6E7C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F7568-70B1-44B7-8957-D5893BE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E221-B25D-4AC4-80DB-FD45287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990B5-54F6-4061-B7D9-E7B25AB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3E62-8758-45A3-AB77-1080DF9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B7AAF-4D48-44A9-87D4-7B91BB01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82E5E2-A258-47F7-91B3-12BA647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CA963-90A2-455B-A475-BE1D1C47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C73E1-D395-498F-8091-9201391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2F1-CF95-4BB6-9665-FFBF9CCA74D9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2AA911-5D5B-4154-84B6-153F80E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23AD18-C33C-4188-B30B-B259E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6FCA4-14E6-4CC3-A061-97BA3E7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DE7A7-607A-4287-A14F-84D371A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A578-AA7D-4084-AA70-F12CFB58A9EC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C8D038-B1F5-4636-AD69-ECAB967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1DC0AC-242C-4CCC-9319-6CEC54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79296-6BFC-4374-A88B-C93E588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8F20-403A-455E-ADE5-F2BD38E53456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AAA71-8B9E-48E7-B955-C67F499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6C5D-8A53-4C92-BE7E-182F51B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09F03-C470-4AA0-9849-31C761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2D0BD-8B36-4B11-81C0-917E620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F6F15-9ECC-46D0-A7BF-12D594E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3C303-9021-4171-8B47-011A4B3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D2FF-A580-4F90-87AC-761C2DBA98B6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E038E-EF1E-4718-8853-C7C0D83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2BBCC-DAC6-4C89-BDEB-B91BCB3B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CF4FC-59BB-40CC-B83E-65276D38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9CC6D-C10B-4610-8B1C-4A11BC54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E428C-3C55-4099-A428-31CA04E0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11161-4D40-4CD4-8686-43780471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D7B2-AB0C-4A90-AB26-900E79A30BE2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DA0B-8EFC-4294-B04B-85EBC9F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CEFC8-A9EA-4F27-969A-FF5DA14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4684E-B8B0-41EC-94CB-77BDF7EB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3B11-44DE-475A-847D-B57E2878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CBAB9-4E4A-4CBE-B182-1CAE1923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F075-A72A-435A-9DC7-2B5FB3A75FBB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2444D-2FBE-4C70-883E-E62410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B0111-483B-451B-AC29-85A2C375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数式処理</a:t>
            </a:r>
            <a:r>
              <a:rPr kumimoji="1" lang="en-US" altLang="ja-JP"/>
              <a:t>Maple</a:t>
            </a:r>
            <a:r>
              <a:rPr kumimoji="1" lang="ja-JP" altLang="en-US"/>
              <a:t>を</a:t>
            </a:r>
            <a:r>
              <a:rPr kumimoji="1" lang="ja-JP" altLang="en-US" dirty="0"/>
              <a:t>用いた</a:t>
            </a:r>
            <a:r>
              <a:rPr lang="en-US" altLang="ja-JP" dirty="0"/>
              <a:t>Aesthetic QR</a:t>
            </a:r>
            <a:r>
              <a:rPr lang="ja-JP" altLang="en-US" dirty="0"/>
              <a:t>コードの実装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r>
              <a:rPr lang="ja-JP" altLang="en-US" dirty="0"/>
              <a:t>愛媛大学工学部情報工学科</a:t>
            </a:r>
            <a:endParaRPr lang="en-US" altLang="ja-JP" dirty="0"/>
          </a:p>
          <a:p>
            <a:r>
              <a:rPr kumimoji="1" lang="ja-JP" altLang="en-US" dirty="0"/>
              <a:t>計算機</a:t>
            </a:r>
            <a:r>
              <a:rPr kumimoji="1" lang="en-US" altLang="ja-JP" dirty="0"/>
              <a:t>/</a:t>
            </a:r>
            <a:r>
              <a:rPr kumimoji="1" lang="ja-JP" altLang="en-US" dirty="0"/>
              <a:t>ソフトウェアシステム分野</a:t>
            </a:r>
            <a:endParaRPr kumimoji="1" lang="en-US" altLang="ja-JP" dirty="0"/>
          </a:p>
          <a:p>
            <a:r>
              <a:rPr kumimoji="1" lang="en-US" altLang="ja-JP" dirty="0"/>
              <a:t>8535048Y</a:t>
            </a:r>
            <a:r>
              <a:rPr kumimoji="1" lang="ja-JP" altLang="en-US" dirty="0"/>
              <a:t>　田原直哉</a:t>
            </a:r>
            <a:endParaRPr kumimoji="1" lang="en-US" altLang="ja-JP" dirty="0"/>
          </a:p>
          <a:p>
            <a:r>
              <a:rPr kumimoji="1" lang="en-US" altLang="ja-JP" dirty="0"/>
              <a:t>2021/12/14 </a:t>
            </a:r>
            <a:r>
              <a:rPr kumimoji="1" lang="ja-JP" altLang="en-US" dirty="0"/>
              <a:t>卒業論文中間報告</a:t>
            </a:r>
          </a:p>
        </p:txBody>
      </p:sp>
    </p:spTree>
    <p:extLst>
      <p:ext uri="{BB962C8B-B14F-4D97-AF65-F5344CB8AC3E}">
        <p14:creationId xmlns:p14="http://schemas.microsoft.com/office/powerpoint/2010/main" val="137542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A79AB-EB41-4083-BA7D-5D8C2D04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卒業研究について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966B1-3EED-4181-AC80-61C4D991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広告、サービス業でのデザイン性を考慮した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コードの要求</a:t>
            </a:r>
            <a:endParaRPr kumimoji="1"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</a:t>
            </a:r>
            <a:endParaRPr kumimoji="1" lang="en-US" altLang="ja-JP" dirty="0"/>
          </a:p>
        </p:txBody>
      </p:sp>
      <p:pic>
        <p:nvPicPr>
          <p:cNvPr id="2050" name="Picture 2" descr="簡単作成！オリジナルのデザインQRコードを作ってみた。">
            <a:extLst>
              <a:ext uri="{FF2B5EF4-FFF2-40B4-BE49-F238E27FC236}">
                <a16:creationId xmlns:a16="http://schemas.microsoft.com/office/drawing/2014/main" id="{172BB059-E489-4520-830B-6C3406B0E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8"/>
          <a:stretch/>
        </p:blipFill>
        <p:spPr bwMode="auto">
          <a:xfrm>
            <a:off x="759734" y="3752169"/>
            <a:ext cx="6214216" cy="234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F2EB4C-A021-4105-8E57-B7E07A5838FB}"/>
              </a:ext>
            </a:extLst>
          </p:cNvPr>
          <p:cNvSpPr txBox="1"/>
          <p:nvPr/>
        </p:nvSpPr>
        <p:spPr>
          <a:xfrm>
            <a:off x="643085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https://www.go-next.co.jp/blog/web/soft_tool/2836/#i-8</a:t>
            </a:r>
          </a:p>
        </p:txBody>
      </p:sp>
      <p:pic>
        <p:nvPicPr>
          <p:cNvPr id="2052" name="Picture 4" descr="clipbox qr">
            <a:extLst>
              <a:ext uri="{FF2B5EF4-FFF2-40B4-BE49-F238E27FC236}">
                <a16:creationId xmlns:a16="http://schemas.microsoft.com/office/drawing/2014/main" id="{56A7A761-B7DB-426A-B1E3-7A020709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76" y="3970130"/>
            <a:ext cx="1897172" cy="18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ipbox qr">
            <a:extLst>
              <a:ext uri="{FF2B5EF4-FFF2-40B4-BE49-F238E27FC236}">
                <a16:creationId xmlns:a16="http://schemas.microsoft.com/office/drawing/2014/main" id="{50DEB3D0-1780-4776-ABD5-2A25448D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50" y="3930555"/>
            <a:ext cx="1897172" cy="18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54F86A-FCDD-4F9B-9365-78C875F37276}"/>
              </a:ext>
            </a:extLst>
          </p:cNvPr>
          <p:cNvSpPr txBox="1"/>
          <p:nvPr/>
        </p:nvSpPr>
        <p:spPr>
          <a:xfrm>
            <a:off x="7403290" y="5987018"/>
            <a:ext cx="4557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https://apptopi.jp/2018/08/04/clipbox-qr/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F997FB-FD66-4D64-B3B3-0195400C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0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FBC77-16C5-4141-8B6C-816DDB1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卒業研究について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90169-C49E-4444-AD0C-05EDAC24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コードのデザイン性の改善</a:t>
            </a:r>
            <a:endParaRPr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コードを生成するソフトウェア開発</a:t>
            </a:r>
            <a:endParaRPr lang="en-US" altLang="ja-JP" dirty="0"/>
          </a:p>
          <a:p>
            <a:pPr lvl="2"/>
            <a:r>
              <a:rPr lang="ja-JP" altLang="en-US" dirty="0"/>
              <a:t>課題</a:t>
            </a:r>
            <a:endParaRPr lang="en-US" altLang="ja-JP" dirty="0"/>
          </a:p>
          <a:p>
            <a:pPr lvl="3"/>
            <a:r>
              <a:rPr lang="ja-JP" altLang="en-US" dirty="0"/>
              <a:t>計算速度</a:t>
            </a:r>
            <a:endParaRPr lang="en-US" altLang="ja-JP" dirty="0"/>
          </a:p>
          <a:p>
            <a:pPr lvl="3"/>
            <a:r>
              <a:rPr lang="ja-JP" altLang="en-US" dirty="0"/>
              <a:t>デザイン性</a:t>
            </a:r>
            <a:endParaRPr lang="en-US" altLang="ja-JP" dirty="0"/>
          </a:p>
          <a:p>
            <a:pPr lvl="3"/>
            <a:endParaRPr lang="en-US" altLang="ja-JP" dirty="0"/>
          </a:p>
          <a:p>
            <a:r>
              <a:rPr lang="ja-JP" altLang="en-US" dirty="0"/>
              <a:t>研究手法</a:t>
            </a:r>
            <a:endParaRPr lang="en-US" altLang="ja-JP" dirty="0"/>
          </a:p>
          <a:p>
            <a:pPr lvl="1"/>
            <a:r>
              <a:rPr lang="en-US" altLang="ja-JP" dirty="0"/>
              <a:t>Kuribayashi </a:t>
            </a:r>
            <a:r>
              <a:rPr lang="ja-JP" altLang="en-US" dirty="0"/>
              <a:t>らの提案したランダム手法を用いる</a:t>
            </a:r>
            <a:endParaRPr lang="en-US" altLang="ja-JP" dirty="0"/>
          </a:p>
          <a:p>
            <a:pPr lvl="1"/>
            <a:r>
              <a:rPr lang="en-US" altLang="ja-JP" dirty="0"/>
              <a:t>Maple</a:t>
            </a:r>
            <a:r>
              <a:rPr lang="ja-JP" altLang="en-US" dirty="0"/>
              <a:t>によるソフトウェア実装</a:t>
            </a:r>
            <a:endParaRPr kumimoji="1" lang="en-US" altLang="ja-JP" dirty="0"/>
          </a:p>
          <a:p>
            <a:pPr lvl="1"/>
            <a:r>
              <a:rPr lang="ja-JP" altLang="en-US" dirty="0"/>
              <a:t>計算速度および精度の評価</a:t>
            </a:r>
            <a:endParaRPr lang="en-US" altLang="ja-JP" dirty="0"/>
          </a:p>
          <a:p>
            <a:pPr lvl="2"/>
            <a:r>
              <a:rPr kumimoji="1" lang="ja-JP" altLang="en-US" dirty="0"/>
              <a:t>読み取ることができるか</a:t>
            </a:r>
          </a:p>
          <a:p>
            <a:pPr lvl="2"/>
            <a:r>
              <a:rPr lang="ja-JP" altLang="en-US" dirty="0"/>
              <a:t>元の画像に近いものか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D7250D-BA82-4448-B841-4FA8AD40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B9B9E4-91C6-4003-A142-B8D94A36789C}"/>
              </a:ext>
            </a:extLst>
          </p:cNvPr>
          <p:cNvSpPr txBox="1"/>
          <p:nvPr/>
        </p:nvSpPr>
        <p:spPr>
          <a:xfrm>
            <a:off x="7512482" y="5601213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ランダム手法により生成された</a:t>
            </a:r>
            <a:r>
              <a:rPr lang="en-US" altLang="ja-JP" sz="1400" dirty="0" err="1"/>
              <a:t>AestheticQR</a:t>
            </a:r>
            <a:r>
              <a:rPr lang="ja-JP" altLang="en-US" sz="1400" dirty="0"/>
              <a:t>コード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D3F2CF-994B-4847-8AB7-291C9409BF97}"/>
              </a:ext>
            </a:extLst>
          </p:cNvPr>
          <p:cNvSpPr txBox="1"/>
          <p:nvPr/>
        </p:nvSpPr>
        <p:spPr>
          <a:xfrm>
            <a:off x="9165979" y="25703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元の画像</a:t>
            </a:r>
            <a:endParaRPr kumimoji="1" lang="ja-JP" altLang="en-US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25095C1-4542-4A14-BD7B-272938F42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0" t="12624" r="11054" b="19079"/>
          <a:stretch/>
        </p:blipFill>
        <p:spPr>
          <a:xfrm>
            <a:off x="8610600" y="746887"/>
            <a:ext cx="2013853" cy="1753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A5A6AD3-5C17-4C60-A9AC-3976FA14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429000"/>
            <a:ext cx="2172486" cy="21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1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EA8ED-8ADD-4D3E-8D5B-C65E6E74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7A924E-0D15-4AB0-BE6E-5D02C501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Maple</a:t>
            </a:r>
            <a:r>
              <a:rPr lang="ja-JP" altLang="en-US" dirty="0"/>
              <a:t>での</a:t>
            </a:r>
            <a:r>
              <a:rPr lang="en-US" altLang="ja-JP" dirty="0"/>
              <a:t>QR</a:t>
            </a:r>
            <a:r>
              <a:rPr lang="ja-JP" altLang="en-US" dirty="0"/>
              <a:t>コードの生成例</a:t>
            </a:r>
            <a:endParaRPr lang="en-US" altLang="ja-JP" dirty="0"/>
          </a:p>
          <a:p>
            <a:pPr lvl="1"/>
            <a:r>
              <a:rPr kumimoji="1" lang="ja-JP" altLang="en-US" dirty="0"/>
              <a:t>入力例</a:t>
            </a:r>
            <a:endParaRPr kumimoji="1" lang="en-US" altLang="ja-JP" dirty="0"/>
          </a:p>
          <a:p>
            <a:pPr lvl="2"/>
            <a:r>
              <a:rPr lang="en-US" altLang="ja-JP" dirty="0"/>
              <a:t>tahara</a:t>
            </a:r>
          </a:p>
          <a:p>
            <a:pPr lvl="1"/>
            <a:r>
              <a:rPr kumimoji="1" lang="ja-JP" altLang="en-US" dirty="0"/>
              <a:t>出力例</a:t>
            </a:r>
            <a:endParaRPr kumimoji="1" lang="en-US" altLang="ja-JP" dirty="0"/>
          </a:p>
          <a:p>
            <a:pPr lvl="2"/>
            <a:r>
              <a:rPr lang="ja-JP" altLang="en-US" dirty="0"/>
              <a:t>バージョン１の</a:t>
            </a:r>
            <a:r>
              <a:rPr lang="en-US" altLang="ja-JP" dirty="0"/>
              <a:t>QR</a:t>
            </a:r>
            <a:r>
              <a:rPr lang="ja-JP" altLang="en-US" dirty="0"/>
              <a:t>コードの画像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55C2B7-60F1-4F66-AFF9-69F5446B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000" dirty="0">
                <a:solidFill>
                  <a:schemeClr val="tx1"/>
                </a:solidFill>
              </a:rPr>
              <a:t>3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A1218128-E2F9-4912-8793-F1DBCBB24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A9921-F130-40B2-90A7-C4B8D149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</a:t>
            </a:r>
            <a:r>
              <a:rPr lang="ja-JP" altLang="en-US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0F41F2-E53A-44EF-A2E5-03499B67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Aesthetic QR</a:t>
            </a:r>
            <a:r>
              <a:rPr lang="ja-JP" altLang="en-US" dirty="0"/>
              <a:t>コードの生成</a:t>
            </a:r>
            <a:endParaRPr lang="en-US" altLang="ja-JP" dirty="0"/>
          </a:p>
          <a:p>
            <a:pPr lvl="1"/>
            <a:r>
              <a:rPr kumimoji="1" lang="ja-JP" altLang="en-US" dirty="0"/>
              <a:t>非組織化された</a:t>
            </a:r>
            <a:r>
              <a:rPr kumimoji="1" lang="en-US" altLang="ja-JP" dirty="0"/>
              <a:t>RS</a:t>
            </a:r>
            <a:r>
              <a:rPr kumimoji="1" lang="ja-JP" altLang="en-US" dirty="0"/>
              <a:t>符号の生成アルゴリズムの実装</a:t>
            </a:r>
            <a:endParaRPr kumimoji="1" lang="en-US" altLang="ja-JP" dirty="0"/>
          </a:p>
          <a:p>
            <a:pPr lvl="1"/>
            <a:r>
              <a:rPr lang="ja-JP" altLang="en-US" dirty="0"/>
              <a:t>計算時間の評価</a:t>
            </a:r>
            <a:endParaRPr lang="en-US" altLang="ja-JP" dirty="0"/>
          </a:p>
          <a:p>
            <a:pPr lvl="1"/>
            <a:r>
              <a:rPr kumimoji="1" lang="ja-JP" altLang="en-US" dirty="0"/>
              <a:t>画像の評価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634C86-DEA5-499A-A249-8DDDABF4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000" dirty="0">
                <a:solidFill>
                  <a:schemeClr val="tx1"/>
                </a:solidFill>
              </a:rPr>
              <a:t>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7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45B0C8E8-916E-47B2-B440-10ACA790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ハミング距離について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F70DE23E-FD78-4976-B1EF-C46B47F6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本研究で用いるハミング距離について</a:t>
            </a:r>
            <a:endParaRPr lang="en-US" altLang="ja-JP" dirty="0"/>
          </a:p>
          <a:p>
            <a:pPr lvl="1"/>
            <a:r>
              <a:rPr lang="ja-JP" altLang="en-US" dirty="0"/>
              <a:t>２つの画像のハミング距離を計測</a:t>
            </a:r>
            <a:endParaRPr lang="en-US" altLang="ja-JP" dirty="0"/>
          </a:p>
          <a:p>
            <a:pPr lvl="2"/>
            <a:r>
              <a:rPr lang="ja-JP" altLang="en-US" dirty="0"/>
              <a:t>目的画像を二値化し文字列の情報を加えたもの</a:t>
            </a:r>
            <a:endParaRPr lang="en-US" altLang="ja-JP" dirty="0"/>
          </a:p>
          <a:p>
            <a:pPr lvl="2"/>
            <a:r>
              <a:rPr lang="en-US" altLang="ja-JP" dirty="0"/>
              <a:t>Aesthetic QR</a:t>
            </a:r>
            <a:r>
              <a:rPr lang="ja-JP" altLang="en-US" dirty="0"/>
              <a:t>コードの元となる</a:t>
            </a:r>
            <a:r>
              <a:rPr lang="en-US" altLang="ja-JP" dirty="0"/>
              <a:t>QR</a:t>
            </a:r>
            <a:r>
              <a:rPr lang="ja-JP" altLang="en-US" dirty="0"/>
              <a:t>コードを比較</a:t>
            </a:r>
            <a:endParaRPr lang="en-US" altLang="ja-JP" dirty="0"/>
          </a:p>
          <a:p>
            <a:pPr lvl="1"/>
            <a:r>
              <a:rPr lang="ja-JP" altLang="en-US" dirty="0"/>
              <a:t>白と黒が一致しない画素の個数</a:t>
            </a:r>
            <a:endParaRPr lang="en-US" altLang="ja-JP" dirty="0"/>
          </a:p>
          <a:p>
            <a:pPr lvl="2"/>
            <a:r>
              <a:rPr lang="ja-JP" altLang="en-US" dirty="0"/>
              <a:t>値が低いと目的画像と近い</a:t>
            </a:r>
            <a:r>
              <a:rPr lang="en-US" altLang="ja-JP" dirty="0"/>
              <a:t>Aesthetic QR</a:t>
            </a:r>
            <a:r>
              <a:rPr lang="ja-JP" altLang="en-US" dirty="0"/>
              <a:t>コードとなる</a:t>
            </a:r>
            <a:endParaRPr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DD4E7FF-118A-4C94-8AC7-0AD50F473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75" b="1384"/>
          <a:stretch/>
        </p:blipFill>
        <p:spPr>
          <a:xfrm>
            <a:off x="3572677" y="4274046"/>
            <a:ext cx="1867103" cy="180794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6E8387F-37DD-4103-9448-CDA2AB9C1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257" y="4274047"/>
            <a:ext cx="1807943" cy="180794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CA76BC-AEAC-4BEC-B037-ADEF389F51B2}"/>
              </a:ext>
            </a:extLst>
          </p:cNvPr>
          <p:cNvSpPr txBox="1"/>
          <p:nvPr/>
        </p:nvSpPr>
        <p:spPr>
          <a:xfrm>
            <a:off x="2443397" y="615776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目的画像を二値化し情報を加えたもの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37DCC4-A6B9-4129-88BD-3060F9DD1B8C}"/>
              </a:ext>
            </a:extLst>
          </p:cNvPr>
          <p:cNvSpPr txBox="1"/>
          <p:nvPr/>
        </p:nvSpPr>
        <p:spPr>
          <a:xfrm>
            <a:off x="6903594" y="6165278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Aesthetic QR</a:t>
            </a:r>
            <a:r>
              <a:rPr kumimoji="1" lang="ja-JP" altLang="en-US" dirty="0"/>
              <a:t>コードの元</a:t>
            </a:r>
            <a:r>
              <a:rPr lang="ja-JP" altLang="en-US" dirty="0"/>
              <a:t>となる</a:t>
            </a:r>
            <a:r>
              <a:rPr lang="en-US" altLang="ja-JP" dirty="0"/>
              <a:t>QR</a:t>
            </a:r>
            <a:r>
              <a:rPr lang="ja-JP" altLang="en-US" dirty="0"/>
              <a:t>コード</a:t>
            </a:r>
            <a:endParaRPr kumimoji="1" lang="ja-JP" altLang="en-US" dirty="0"/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4F904036-01CC-4067-A7E3-D1BF1A50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0D69508-E50B-48B9-94CA-95B5166BD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74"/>
          <a:stretch/>
        </p:blipFill>
        <p:spPr>
          <a:xfrm>
            <a:off x="464451" y="4373842"/>
            <a:ext cx="1515162" cy="1709610"/>
          </a:xfrm>
          <a:prstGeom prst="rect">
            <a:avLst/>
          </a:prstGeom>
          <a:ln>
            <a:noFill/>
          </a:ln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3C09B5-2C97-41A5-9C66-9CEE6BCA9FFC}"/>
              </a:ext>
            </a:extLst>
          </p:cNvPr>
          <p:cNvSpPr txBox="1"/>
          <p:nvPr/>
        </p:nvSpPr>
        <p:spPr>
          <a:xfrm>
            <a:off x="668034" y="6171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目的画像</a:t>
            </a:r>
          </a:p>
        </p:txBody>
      </p:sp>
    </p:spTree>
    <p:extLst>
      <p:ext uri="{BB962C8B-B14F-4D97-AF65-F5344CB8AC3E}">
        <p14:creationId xmlns:p14="http://schemas.microsoft.com/office/powerpoint/2010/main" val="31282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0F23F5D8-F343-4891-9ED8-A707C6E7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研究結果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A6874721-E8F1-4C30-90B0-33DFB6F2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92501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目的画像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生成された</a:t>
            </a:r>
            <a:r>
              <a:rPr lang="en-US" altLang="ja-JP" dirty="0"/>
              <a:t>Aesthetic QR</a:t>
            </a:r>
            <a:r>
              <a:rPr lang="ja-JP" altLang="en-US" dirty="0"/>
              <a:t>コード</a:t>
            </a:r>
            <a:r>
              <a:rPr lang="en-US" altLang="ja-JP" dirty="0"/>
              <a:t>(N</a:t>
            </a:r>
            <a:r>
              <a:rPr lang="ja-JP" altLang="en-US" dirty="0"/>
              <a:t>は試行回数</a:t>
            </a:r>
            <a:r>
              <a:rPr lang="en-US" altLang="ja-JP" dirty="0"/>
              <a:t>)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35BF08A-3E42-43FF-B1A4-0E65E976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71" y="4320961"/>
            <a:ext cx="1569025" cy="155849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0966F31-21BC-4C85-A5B1-7BA796446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214" y="4297892"/>
            <a:ext cx="1611146" cy="160061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350EECB-2C30-4914-9E0F-2040B9999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762" y="4318953"/>
            <a:ext cx="1590086" cy="157955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08C9685-7219-4040-8574-E502DAC34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258" y="4299900"/>
            <a:ext cx="1579555" cy="157955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8E0FF97-CCD7-4ED3-93CC-F004CE19E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4227" y="4316945"/>
            <a:ext cx="1600616" cy="160061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0338F49-EE59-4CF2-BDFA-BAF10B99E0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002"/>
          <a:stretch/>
        </p:blipFill>
        <p:spPr>
          <a:xfrm>
            <a:off x="3229212" y="1567217"/>
            <a:ext cx="1656939" cy="1861783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9780B30-565C-4160-9DF5-2C95A4546177}"/>
              </a:ext>
            </a:extLst>
          </p:cNvPr>
          <p:cNvSpPr txBox="1"/>
          <p:nvPr/>
        </p:nvSpPr>
        <p:spPr>
          <a:xfrm>
            <a:off x="1521004" y="598701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 = 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4212634-9B88-4367-89DC-DF4CCCCFECAD}"/>
              </a:ext>
            </a:extLst>
          </p:cNvPr>
          <p:cNvSpPr txBox="1"/>
          <p:nvPr/>
        </p:nvSpPr>
        <p:spPr>
          <a:xfrm>
            <a:off x="3611887" y="59870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 = 10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21F234-5811-4741-8429-5AA950D96B1A}"/>
              </a:ext>
            </a:extLst>
          </p:cNvPr>
          <p:cNvSpPr txBox="1"/>
          <p:nvPr/>
        </p:nvSpPr>
        <p:spPr>
          <a:xfrm>
            <a:off x="5663492" y="596960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 = 100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305077-4EE6-42F7-9454-0B851831943D}"/>
              </a:ext>
            </a:extLst>
          </p:cNvPr>
          <p:cNvSpPr txBox="1"/>
          <p:nvPr/>
        </p:nvSpPr>
        <p:spPr>
          <a:xfrm>
            <a:off x="7724205" y="596960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 = 1000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DFBE812-0729-453B-8ACF-EA59992A1CD3}"/>
              </a:ext>
            </a:extLst>
          </p:cNvPr>
          <p:cNvSpPr txBox="1"/>
          <p:nvPr/>
        </p:nvSpPr>
        <p:spPr>
          <a:xfrm>
            <a:off x="9791188" y="596960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 = 10000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2617500-5FDE-4D3E-8946-A8D8DCE4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5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8125</TotalTime>
  <Words>324</Words>
  <Application>Microsoft Office PowerPoint</Application>
  <PresentationFormat>ワイド画面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Segoe UI</vt:lpstr>
      <vt:lpstr>Office テーマ</vt:lpstr>
      <vt:lpstr>数式処理Mapleを用いたAesthetic QRコードの実装</vt:lpstr>
      <vt:lpstr>卒業研究について</vt:lpstr>
      <vt:lpstr>卒業研究について</vt:lpstr>
      <vt:lpstr>研究結果</vt:lpstr>
      <vt:lpstr>今後の予定</vt:lpstr>
      <vt:lpstr>ハミング距離について</vt:lpstr>
      <vt:lpstr>研究結果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10月12日　報告会</dc:title>
  <dc:creator>Naoya Tahara</dc:creator>
  <cp:lastModifiedBy>Naoya Tahara</cp:lastModifiedBy>
  <cp:revision>316</cp:revision>
  <dcterms:created xsi:type="dcterms:W3CDTF">2021-10-10T19:05:53Z</dcterms:created>
  <dcterms:modified xsi:type="dcterms:W3CDTF">2022-02-20T13:46:38Z</dcterms:modified>
</cp:coreProperties>
</file>