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3A2-6D16-4F04-AD2F-9517CEE7C7F4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C50E-9944-42F1-8D9B-0577AE4494FA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AE1-35E3-4FB4-A172-31CB834A52AF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966-8DEC-466A-BC57-F161E537B9F4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61B-5018-48B6-80BD-E32E1DC1E02B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823-BD87-4544-80F2-7B2F0D9A01AD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2B3-47F9-428E-BAE4-3DF1DFC6A240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241-2F75-4726-B19F-8A4521C80708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C1F-04C9-4646-8CBA-A32655202D54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21A-632C-436B-A9D5-1F23ADDCD954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A6F-6B61-4C32-8B6F-590EF1BE1C41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65C1-7AD8-4D72-8134-2DF8791520D7}" type="datetime1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21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562DEBCD-7436-44FC-BF7D-AB59B111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2" y="72852"/>
            <a:ext cx="8852355" cy="67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1FFD492B-D051-4DDB-91EB-F20A23A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50" y="88728"/>
            <a:ext cx="9703299" cy="66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9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77AD83E-F4C6-4A35-9F16-4C28837E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maple</a:t>
            </a:r>
            <a:r>
              <a:rPr lang="ja-JP" altLang="en-US" dirty="0"/>
              <a:t>について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6DCD10-B22F-4E23-B439-C841298F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現在ユークリッド復号法による検査記号の生成を行っている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lang="ja-JP" altLang="en-US" dirty="0"/>
              <a:t>バージョン１の</a:t>
            </a:r>
            <a:r>
              <a:rPr lang="en-US" altLang="ja-JP" dirty="0"/>
              <a:t>QR</a:t>
            </a:r>
            <a:r>
              <a:rPr lang="ja-JP" altLang="en-US" dirty="0"/>
              <a:t>コードでは、検査記号が生成できない可能性</a:t>
            </a:r>
            <a:endParaRPr lang="en-US" altLang="ja-JP" dirty="0"/>
          </a:p>
          <a:p>
            <a:pPr lvl="1"/>
            <a:r>
              <a:rPr lang="en-US" altLang="ja-JP" dirty="0"/>
              <a:t>e/2 </a:t>
            </a:r>
            <a:r>
              <a:rPr lang="ja-JP" altLang="en-US" dirty="0"/>
              <a:t>≧ </a:t>
            </a:r>
            <a:r>
              <a:rPr lang="en-US" altLang="ja-JP" dirty="0"/>
              <a:t>t </a:t>
            </a:r>
            <a:r>
              <a:rPr lang="ja-JP" altLang="en-US" dirty="0"/>
              <a:t>の式を満たさないから</a:t>
            </a:r>
            <a:endParaRPr lang="en-US" altLang="ja-JP" dirty="0"/>
          </a:p>
          <a:p>
            <a:pPr lvl="2"/>
            <a:r>
              <a:rPr lang="ja-JP" altLang="en-US" dirty="0"/>
              <a:t>バージョン２の</a:t>
            </a:r>
            <a:r>
              <a:rPr lang="en-US" altLang="ja-JP" dirty="0"/>
              <a:t>QR</a:t>
            </a:r>
            <a:r>
              <a:rPr lang="ja-JP" altLang="en-US" dirty="0"/>
              <a:t>を実装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522095-1C8A-4D52-85F5-DD6E648B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39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9F78-8AC9-4ABB-A1C8-BF6213A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98E33-8384-4070-9BB6-6C51CA2F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バージョン２の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コードの実装</a:t>
            </a:r>
            <a:endParaRPr kumimoji="1" lang="en-US" altLang="ja-JP" dirty="0"/>
          </a:p>
          <a:p>
            <a:pPr lvl="1"/>
            <a:r>
              <a:rPr lang="ja-JP" altLang="en-US" dirty="0"/>
              <a:t>アライメントパターンを実装したが、文字列が認識されない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ユークリッド復号法</a:t>
            </a:r>
            <a:endParaRPr lang="en-US" altLang="ja-JP" dirty="0"/>
          </a:p>
          <a:p>
            <a:pPr lvl="1"/>
            <a:r>
              <a:rPr kumimoji="1" lang="ja-JP" altLang="en-US" dirty="0"/>
              <a:t>現在実装中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209266-92A3-4194-885B-2A909234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5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D73558-B046-41E6-9065-1BC16861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BADC0F40-A2B8-4A6D-8934-E63B2951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0" y="0"/>
            <a:ext cx="549998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2EA84E-4E4A-4ADA-BD82-3BB55F37358A}"/>
              </a:ext>
            </a:extLst>
          </p:cNvPr>
          <p:cNvSpPr txBox="1"/>
          <p:nvPr/>
        </p:nvSpPr>
        <p:spPr>
          <a:xfrm>
            <a:off x="996287" y="313898"/>
            <a:ext cx="1555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EX 7.8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053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4BAA67F-0615-4D30-A499-C568A918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0"/>
            <a:ext cx="729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8AA9305A-AEC6-467C-A31C-E8D653D5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84" y="1184159"/>
            <a:ext cx="7436232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1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6A7BF777-F430-4CEE-AEB8-42AC7FE6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5" y="825366"/>
            <a:ext cx="8738049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図 3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D7D40729-A8AF-43A0-BA36-8DC6C5124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93" y="0"/>
            <a:ext cx="635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94A094AB-3C1C-4FFE-8C2D-2F5F0647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61" y="809490"/>
            <a:ext cx="8299877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BEF9669-16E8-451E-A58D-14899D56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70" y="0"/>
            <a:ext cx="881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2EAEF-367D-41B1-98A7-85610A5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AC3B3211-A163-4F1F-B9AF-255B523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29" y="0"/>
            <a:ext cx="556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91</Words>
  <Application>Microsoft Office PowerPoint</Application>
  <PresentationFormat>ワイド画面</PresentationFormat>
  <Paragraphs>28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Segoe UI</vt:lpstr>
      <vt:lpstr>Office テーマ</vt:lpstr>
      <vt:lpstr>12月21日　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mapleについて</vt:lpstr>
      <vt:lpstr>問題点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318</cp:revision>
  <dcterms:created xsi:type="dcterms:W3CDTF">2021-10-10T19:05:53Z</dcterms:created>
  <dcterms:modified xsi:type="dcterms:W3CDTF">2021-12-21T04:56:10Z</dcterms:modified>
</cp:coreProperties>
</file>