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60" r:id="rId4"/>
    <p:sldId id="268" r:id="rId5"/>
    <p:sldId id="269" r:id="rId6"/>
    <p:sldId id="270" r:id="rId7"/>
    <p:sldId id="271" r:id="rId8"/>
    <p:sldId id="261" r:id="rId9"/>
    <p:sldId id="259" r:id="rId10"/>
    <p:sldId id="266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0D307-908B-4CD2-B464-5DF8257D9729}" type="datetimeFigureOut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07521-BAAA-4B50-8A34-12597BFF1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99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5E1E5-147E-4F99-9B46-C74E98EF3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83B0CF-4FF9-4729-A83B-4D6445F58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92470E-1454-4FCF-B0A1-4FA9FFDD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FE1B-A517-4013-B8B2-8D52361464B2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5D6A5-8D5B-4A29-ABFD-0BC8C99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33AA58-53A2-463D-BA5A-10CE451E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86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A35249-6D5D-428B-945D-6F24D1F9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79C75F-0642-46EB-B928-BD0CAE689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650B82-30FC-43D9-BA1D-A249FC98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EB4D-FDCD-406C-8C26-67AA4B57BEF5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225D-2ED7-43C0-9FD9-34AE80C7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01FB9-8408-4775-BE2D-5DC879D5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8A683F-6153-4A71-9FBB-620549E7D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9DC13B-92DE-44D5-B54F-C3BC786AC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BE3B2B-2012-4BB9-87CE-D6299D46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07055-30DD-493D-91AB-7BE6AD270AC9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02139-17B0-4F87-B154-9F47680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953E-5F3E-48D1-A664-550E0AA8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885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CF53B-60C7-4F8E-9B1E-376CB9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0012E-17CF-4309-9F58-D64D7F2E9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AE27-E080-47CB-8E46-85A5EA5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949C-FC24-4C87-B683-6EC0F5D3B7B7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ED5EE9-41C7-4150-971B-ED6AB831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2847A1-1B1C-43B5-A2E6-999B63F7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1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8D406-41C4-4ACA-9C79-3786A547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6F8992-F1C3-4097-AD86-08C6B35E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344C3-4E38-409F-8B76-7B1AB4EC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6A24D-20DB-4803-BCA4-919305991DD8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42CE82-930D-4DEA-885D-FD981810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A08EE-0CE7-45CA-BB61-6A733DF7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9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53C53-F32B-4DB9-B536-4E116FC5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DD9DF8-2DBD-490F-ACC1-EC61BF6B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36739-9891-4D7E-B398-2D37B95FB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F086F5-BB2D-4E9C-997E-3056ADAD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38B6-0261-4BC0-BCE8-6D29D1AA1DE6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4F7568-70B1-44B7-8957-D5893BE5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35E221-B25D-4AC4-80DB-FD45287F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3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990B5-54F6-4061-B7D9-E7B25AB0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FE3E62-8758-45A3-AB77-1080DF90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DB7AAF-4D48-44A9-87D4-7B91BB013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82E5E2-A258-47F7-91B3-12BA64727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BCA963-90A2-455B-A475-BE1D1C47CF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C73E1-D395-498F-8091-9201391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7BE75-1452-4162-99B6-2D0B972BC885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2AA911-5D5B-4154-84B6-153F80EB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23AD18-C33C-4188-B30B-B259E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0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6FCA4-14E6-4CC3-A061-97BA3E7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FDE7A7-607A-4287-A14F-84D371AA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A43C-4769-4578-8963-0A72FD910A21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C8D038-B1F5-4636-AD69-ECAB9676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1DC0AC-242C-4CCC-9319-6CEC5444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5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79296-6BFC-4374-A88B-C93E5889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7E20-031D-487D-B201-DC703E77E0C6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7AAA71-8B9E-48E7-B955-C67F4996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6C5D-8A53-4C92-BE7E-182F51B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8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09F03-C470-4AA0-9849-31C761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2D0BD-8B36-4B11-81C0-917E620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DF6F15-9ECC-46D0-A7BF-12D594EA4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03C303-9021-4171-8B47-011A4B35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ABA8-7477-4962-AC7D-E84CA457AC38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E038E-EF1E-4718-8853-C7C0D832E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2BBCC-DAC6-4C89-BDEB-B91BCB3B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17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CF4FC-59BB-40CC-B83E-65276D38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9CC6D-C10B-4610-8B1C-4A11BC540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E428C-3C55-4099-A428-31CA04E0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E11161-4D40-4CD4-8686-43780471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0DD5D-D739-47D1-B634-8CF74308950F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2CDA0B-8EFC-4294-B04B-85EBC9F1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9CEFC8-A9EA-4F27-969A-FF5DA141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6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4684E-B8B0-41EC-94CB-77BDF7EB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A83B11-44DE-475A-847D-B57E2878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4CBAB9-4E4A-4CBE-B182-1CAE1923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B0B8-29D8-4EE5-8DDE-94E0BD7A1373}" type="datetime1">
              <a:rPr kumimoji="1" lang="ja-JP" altLang="en-US" smtClean="0"/>
              <a:t>2021/12/7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E2444D-2FBE-4C70-883E-E6241089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B0111-483B-451B-AC29-85A2C375A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0D0E-3424-47D7-9DA7-B21F620F46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6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lang="en-US" altLang="ja-JP" dirty="0"/>
              <a:t>7</a:t>
            </a:r>
            <a:r>
              <a:rPr kumimoji="1" lang="ja-JP" altLang="en-US" dirty="0"/>
              <a:t>日　報告会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8535048Y </a:t>
            </a:r>
            <a:r>
              <a:rPr kumimoji="1" lang="ja-JP" altLang="en-US" dirty="0"/>
              <a:t>田原直哉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EC8136-7B97-45FA-82B4-99087FB7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2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EA8ED-8ADD-4D3E-8D5B-C65E6E74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7A924E-0D15-4AB0-BE6E-5D02C501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lang="ja-JP" altLang="en-US" dirty="0"/>
              <a:t>での</a:t>
            </a:r>
            <a:r>
              <a:rPr lang="en-US" altLang="ja-JP" dirty="0"/>
              <a:t>QR</a:t>
            </a:r>
            <a:r>
              <a:rPr lang="ja-JP" altLang="en-US" dirty="0"/>
              <a:t>コードの生成例</a:t>
            </a:r>
            <a:endParaRPr lang="en-US" altLang="ja-JP" dirty="0"/>
          </a:p>
          <a:p>
            <a:pPr lvl="1"/>
            <a:r>
              <a:rPr kumimoji="1" lang="ja-JP" altLang="en-US" dirty="0"/>
              <a:t>入力例</a:t>
            </a:r>
            <a:endParaRPr kumimoji="1" lang="en-US" altLang="ja-JP" dirty="0"/>
          </a:p>
          <a:p>
            <a:pPr lvl="2"/>
            <a:r>
              <a:rPr lang="en-US" altLang="ja-JP" dirty="0"/>
              <a:t>tahara</a:t>
            </a:r>
          </a:p>
          <a:p>
            <a:pPr lvl="1"/>
            <a:r>
              <a:rPr kumimoji="1" lang="ja-JP" altLang="en-US" dirty="0"/>
              <a:t>出力例</a:t>
            </a:r>
            <a:endParaRPr kumimoji="1" lang="en-US" altLang="ja-JP" dirty="0"/>
          </a:p>
          <a:p>
            <a:pPr lvl="2"/>
            <a:r>
              <a:rPr lang="ja-JP" altLang="en-US" dirty="0"/>
              <a:t>バージョン１の</a:t>
            </a:r>
            <a:r>
              <a:rPr lang="en-US" altLang="ja-JP" dirty="0"/>
              <a:t>QR</a:t>
            </a:r>
            <a:r>
              <a:rPr lang="ja-JP" altLang="en-US" dirty="0"/>
              <a:t>コードの画像</a:t>
            </a:r>
            <a:r>
              <a:rPr lang="en-US" altLang="ja-JP" dirty="0"/>
              <a:t>[QR</a:t>
            </a:r>
            <a:r>
              <a:rPr lang="ja-JP" altLang="en-US" dirty="0"/>
              <a:t>コードの画像</a:t>
            </a:r>
            <a:r>
              <a:rPr lang="en-US" altLang="ja-JP" dirty="0"/>
              <a:t>(tahara</a:t>
            </a:r>
            <a:r>
              <a:rPr lang="ja-JP" altLang="en-US" dirty="0"/>
              <a:t>で作成する</a:t>
            </a:r>
            <a:r>
              <a:rPr lang="en-US" altLang="ja-JP" dirty="0"/>
              <a:t>)]</a:t>
            </a:r>
            <a:endParaRPr kumimoji="1" lang="ja-JP" altLang="en-US" dirty="0"/>
          </a:p>
          <a:p>
            <a:pPr lvl="2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55C2B7-60F1-4F66-AFF9-69F5446B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80D0E-3424-47D7-9DA7-B21F620F46F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9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A9921-F130-40B2-90A7-C4B8D1491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0F41F2-E53A-44EF-A2E5-03499B67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Aesthetic QR</a:t>
            </a:r>
            <a:r>
              <a:rPr lang="ja-JP" altLang="en-US" dirty="0"/>
              <a:t>コードの生成</a:t>
            </a:r>
            <a:endParaRPr lang="en-US" altLang="ja-JP" dirty="0"/>
          </a:p>
          <a:p>
            <a:pPr lvl="1"/>
            <a:r>
              <a:rPr kumimoji="1" lang="ja-JP" altLang="en-US" dirty="0"/>
              <a:t>非組織化された</a:t>
            </a:r>
            <a:r>
              <a:rPr kumimoji="1" lang="en-US" altLang="ja-JP" dirty="0"/>
              <a:t>RS</a:t>
            </a:r>
            <a:r>
              <a:rPr kumimoji="1" lang="ja-JP" altLang="en-US" dirty="0"/>
              <a:t>符号の生成アルゴリズムの実装</a:t>
            </a:r>
            <a:endParaRPr kumimoji="1" lang="en-US" altLang="ja-JP" dirty="0"/>
          </a:p>
          <a:p>
            <a:pPr lvl="1"/>
            <a:r>
              <a:rPr lang="ja-JP" altLang="en-US" dirty="0"/>
              <a:t>計算時間の評価</a:t>
            </a:r>
            <a:endParaRPr lang="en-US" altLang="ja-JP" dirty="0"/>
          </a:p>
          <a:p>
            <a:pPr lvl="1"/>
            <a:r>
              <a:rPr kumimoji="1" lang="ja-JP" altLang="en-US" dirty="0"/>
              <a:t>画像の評価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34C86-DEA5-499A-A249-8DDDABF4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80D0E-3424-47D7-9DA7-B21F620F46F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1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4A460-B630-4281-B954-C7CBA1EF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行ったこと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945538-1BA2-40DD-94EA-5D457DBE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ユークリッド復号法の学習</a:t>
            </a:r>
            <a:endParaRPr kumimoji="1" lang="en-US" altLang="ja-JP" dirty="0"/>
          </a:p>
          <a:p>
            <a:r>
              <a:rPr lang="en-US" altLang="ja-JP" dirty="0"/>
              <a:t>Maple</a:t>
            </a:r>
            <a:r>
              <a:rPr lang="ja-JP" altLang="en-US" dirty="0"/>
              <a:t>を書き進める</a:t>
            </a:r>
            <a:endParaRPr lang="en-US" altLang="ja-JP" dirty="0"/>
          </a:p>
          <a:p>
            <a:r>
              <a:rPr lang="ja-JP" altLang="en-US" dirty="0"/>
              <a:t>中間報告の資料作成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EA5DB-745E-4B69-BA00-64B52FD3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50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 descr="テキスト, 手紙&#10;&#10;自動的に生成された説明">
            <a:extLst>
              <a:ext uri="{FF2B5EF4-FFF2-40B4-BE49-F238E27FC236}">
                <a16:creationId xmlns:a16="http://schemas.microsoft.com/office/drawing/2014/main" id="{B1373E64-1056-4C38-B601-1C790A55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26" y="876098"/>
            <a:ext cx="8817148" cy="5316479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665B36-3489-4DCD-944E-934B067C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388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041D-F712-45F4-A383-DA7C86B4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kumimoji="1" lang="ja-JP" altLang="en-US" dirty="0"/>
              <a:t>を書き進める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B44C72-8F46-4A7F-B3EC-6232EC26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6B12A84-BCF8-4E94-B354-444617146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31" y="1690688"/>
            <a:ext cx="846546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4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05C24-8715-40E2-802B-4801C36E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kumimoji="1" lang="ja-JP" altLang="en-US" dirty="0"/>
              <a:t>を書き進める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F1E312-AF9D-4B10-A28A-0B50FFD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E8FB19A-5E21-47C3-A0DD-021AC547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690688"/>
            <a:ext cx="8278380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8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346AA-7770-47CD-BFB9-FD9ADA56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Maple</a:t>
            </a:r>
            <a:r>
              <a:rPr kumimoji="1" lang="ja-JP" altLang="en-US" dirty="0"/>
              <a:t>を書き進める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5FD06B-4DDE-4BEE-838B-63EFA397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0D0E-3424-47D7-9DA7-B21F620F46F2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5829E5-C131-4FC0-9DAA-DB53C06AD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1" y="1825625"/>
            <a:ext cx="9386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E2FF7-58DF-416B-803A-531C3A67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数式処理を用いた</a:t>
            </a:r>
            <a:r>
              <a:rPr lang="en-US" altLang="ja-JP" dirty="0"/>
              <a:t>Aesthetic QR</a:t>
            </a:r>
            <a:r>
              <a:rPr lang="ja-JP" altLang="en-US" dirty="0"/>
              <a:t>コードの実装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AD5246-D76F-413E-BF4D-F18443BA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ja-JP" altLang="en-US" dirty="0"/>
              <a:t>愛媛大学工学部情報工学科</a:t>
            </a:r>
            <a:endParaRPr lang="en-US" altLang="ja-JP" dirty="0"/>
          </a:p>
          <a:p>
            <a:r>
              <a:rPr kumimoji="1" lang="ja-JP" altLang="en-US" dirty="0"/>
              <a:t>計算機</a:t>
            </a:r>
            <a:r>
              <a:rPr kumimoji="1" lang="en-US" altLang="ja-JP" dirty="0"/>
              <a:t>/</a:t>
            </a:r>
            <a:r>
              <a:rPr kumimoji="1" lang="ja-JP" altLang="en-US" dirty="0"/>
              <a:t>ソフトウェアシステム分野</a:t>
            </a:r>
            <a:endParaRPr kumimoji="1" lang="en-US" altLang="ja-JP" dirty="0"/>
          </a:p>
          <a:p>
            <a:r>
              <a:rPr kumimoji="1" lang="en-US" altLang="ja-JP" dirty="0"/>
              <a:t>8535048Y</a:t>
            </a:r>
            <a:r>
              <a:rPr kumimoji="1" lang="ja-JP" altLang="en-US" dirty="0"/>
              <a:t>　田原直哉</a:t>
            </a:r>
            <a:endParaRPr kumimoji="1" lang="en-US" altLang="ja-JP" dirty="0"/>
          </a:p>
          <a:p>
            <a:r>
              <a:rPr kumimoji="1" lang="en-US" altLang="ja-JP" dirty="0"/>
              <a:t>2021/12/14 </a:t>
            </a:r>
            <a:r>
              <a:rPr kumimoji="1" lang="ja-JP" altLang="en-US" dirty="0"/>
              <a:t>卒業論文中間報告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F6FC8D-F18A-4567-A998-EDF72659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80D0E-3424-47D7-9DA7-B21F620F46F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2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A79AB-EB41-4083-BA7D-5D8C2D0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卒業研究について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6966B1-3EED-4181-AC80-61C4D991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広告、サービス業でのデザイン性を考慮した</a:t>
            </a:r>
            <a:r>
              <a:rPr kumimoji="1" lang="en-US" altLang="ja-JP" dirty="0"/>
              <a:t>QR</a:t>
            </a:r>
            <a:r>
              <a:rPr kumimoji="1" lang="ja-JP" altLang="en-US" dirty="0"/>
              <a:t>コードの要求</a:t>
            </a:r>
            <a:endParaRPr kumimoji="1"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</a:t>
            </a:r>
            <a:endParaRPr kumimoji="1" lang="en-US" altLang="ja-JP" dirty="0"/>
          </a:p>
        </p:txBody>
      </p:sp>
      <p:pic>
        <p:nvPicPr>
          <p:cNvPr id="2050" name="Picture 2" descr="簡単作成！オリジナルのデザインQRコードを作ってみた。">
            <a:extLst>
              <a:ext uri="{FF2B5EF4-FFF2-40B4-BE49-F238E27FC236}">
                <a16:creationId xmlns:a16="http://schemas.microsoft.com/office/drawing/2014/main" id="{172BB059-E489-4520-830B-6C3406B0E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8"/>
          <a:stretch/>
        </p:blipFill>
        <p:spPr bwMode="auto">
          <a:xfrm>
            <a:off x="759734" y="3752169"/>
            <a:ext cx="6214216" cy="234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F2EB4C-A021-4105-8E57-B7E07A5838FB}"/>
              </a:ext>
            </a:extLst>
          </p:cNvPr>
          <p:cNvSpPr txBox="1"/>
          <p:nvPr/>
        </p:nvSpPr>
        <p:spPr>
          <a:xfrm>
            <a:off x="643085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https://www.go-next.co.jp/blog/web/soft_tool/2836/#i-8</a:t>
            </a:r>
          </a:p>
        </p:txBody>
      </p:sp>
      <p:pic>
        <p:nvPicPr>
          <p:cNvPr id="2052" name="Picture 4" descr="clipbox qr">
            <a:extLst>
              <a:ext uri="{FF2B5EF4-FFF2-40B4-BE49-F238E27FC236}">
                <a16:creationId xmlns:a16="http://schemas.microsoft.com/office/drawing/2014/main" id="{56A7A761-B7DB-426A-B1E3-7A0207093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76" y="3970130"/>
            <a:ext cx="1897172" cy="18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lipbox qr">
            <a:extLst>
              <a:ext uri="{FF2B5EF4-FFF2-40B4-BE49-F238E27FC236}">
                <a16:creationId xmlns:a16="http://schemas.microsoft.com/office/drawing/2014/main" id="{50DEB3D0-1780-4776-ABD5-2A25448D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550" y="3930555"/>
            <a:ext cx="1897172" cy="18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54F86A-FCDD-4F9B-9365-78C875F37276}"/>
              </a:ext>
            </a:extLst>
          </p:cNvPr>
          <p:cNvSpPr txBox="1"/>
          <p:nvPr/>
        </p:nvSpPr>
        <p:spPr>
          <a:xfrm>
            <a:off x="7403290" y="5987018"/>
            <a:ext cx="455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https://apptopi.jp/2018/08/04/clipbox-qr/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F997FB-FD66-4D64-B3B3-0195400C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80D0E-3424-47D7-9DA7-B21F620F46F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00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FBC77-16C5-4141-8B6C-816DDB1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卒業研究について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90169-C49E-4444-AD0C-05EDAC24F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目的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コードのデザイン性の改善</a:t>
            </a:r>
            <a:endParaRPr lang="en-US" altLang="ja-JP" dirty="0"/>
          </a:p>
          <a:p>
            <a:pPr lvl="1"/>
            <a:r>
              <a:rPr lang="en-US" altLang="ja-JP" dirty="0"/>
              <a:t>Aesthetic QR</a:t>
            </a:r>
            <a:r>
              <a:rPr lang="ja-JP" altLang="en-US" dirty="0"/>
              <a:t>コードを生成するソフトウェア開発</a:t>
            </a:r>
            <a:endParaRPr lang="en-US" altLang="ja-JP" dirty="0"/>
          </a:p>
          <a:p>
            <a:pPr lvl="2"/>
            <a:r>
              <a:rPr lang="ja-JP" altLang="en-US" dirty="0"/>
              <a:t>課題</a:t>
            </a:r>
            <a:endParaRPr lang="en-US" altLang="ja-JP" dirty="0"/>
          </a:p>
          <a:p>
            <a:pPr lvl="3"/>
            <a:r>
              <a:rPr lang="ja-JP" altLang="en-US" dirty="0"/>
              <a:t>計算速度</a:t>
            </a:r>
            <a:endParaRPr lang="en-US" altLang="ja-JP" dirty="0"/>
          </a:p>
          <a:p>
            <a:pPr lvl="3"/>
            <a:r>
              <a:rPr lang="ja-JP" altLang="en-US" dirty="0"/>
              <a:t>デザイン性</a:t>
            </a:r>
            <a:endParaRPr lang="en-US" altLang="ja-JP" dirty="0"/>
          </a:p>
          <a:p>
            <a:pPr lvl="3"/>
            <a:endParaRPr lang="en-US" altLang="ja-JP" dirty="0"/>
          </a:p>
          <a:p>
            <a:r>
              <a:rPr lang="ja-JP" altLang="en-US" dirty="0"/>
              <a:t>研究手法</a:t>
            </a:r>
            <a:endParaRPr lang="en-US" altLang="ja-JP" dirty="0"/>
          </a:p>
          <a:p>
            <a:pPr lvl="1"/>
            <a:r>
              <a:rPr lang="en-US" altLang="ja-JP" dirty="0"/>
              <a:t>Kuribayashi </a:t>
            </a:r>
            <a:r>
              <a:rPr lang="ja-JP" altLang="en-US" dirty="0"/>
              <a:t>らの提案したランダム手法を用いる</a:t>
            </a:r>
            <a:endParaRPr lang="en-US" altLang="ja-JP" dirty="0"/>
          </a:p>
          <a:p>
            <a:pPr lvl="1"/>
            <a:r>
              <a:rPr lang="en-US" altLang="ja-JP" dirty="0"/>
              <a:t>Maple</a:t>
            </a:r>
            <a:r>
              <a:rPr lang="ja-JP" altLang="en-US" dirty="0"/>
              <a:t>によるソフトウェア実装</a:t>
            </a:r>
            <a:endParaRPr kumimoji="1" lang="en-US" altLang="ja-JP" dirty="0"/>
          </a:p>
          <a:p>
            <a:pPr lvl="1"/>
            <a:r>
              <a:rPr lang="ja-JP" altLang="en-US" dirty="0"/>
              <a:t>計算速度および精度の評価</a:t>
            </a:r>
            <a:endParaRPr lang="en-US" altLang="ja-JP" dirty="0"/>
          </a:p>
          <a:p>
            <a:pPr lvl="2"/>
            <a:r>
              <a:rPr kumimoji="1" lang="ja-JP" altLang="en-US" dirty="0"/>
              <a:t>読み取ることができるか</a:t>
            </a:r>
          </a:p>
          <a:p>
            <a:pPr lvl="2"/>
            <a:r>
              <a:rPr lang="ja-JP" altLang="en-US" dirty="0"/>
              <a:t>元の画像に近いものか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D7250D-BA82-4448-B841-4FA8AD40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480D0E-3424-47D7-9DA7-B21F620F46F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2312C5A6-22B0-448B-A5B5-C49C93605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17" y="3395298"/>
            <a:ext cx="2229135" cy="22059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B9B9E4-91C6-4003-A142-B8D94A36789C}"/>
              </a:ext>
            </a:extLst>
          </p:cNvPr>
          <p:cNvSpPr txBox="1"/>
          <p:nvPr/>
        </p:nvSpPr>
        <p:spPr>
          <a:xfrm>
            <a:off x="7512482" y="5601213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ランダム手法により生成された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AestheticQR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コード</a:t>
            </a:r>
          </a:p>
        </p:txBody>
      </p:sp>
    </p:spTree>
    <p:extLst>
      <p:ext uri="{BB962C8B-B14F-4D97-AF65-F5344CB8AC3E}">
        <p14:creationId xmlns:p14="http://schemas.microsoft.com/office/powerpoint/2010/main" val="376451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見やすい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253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Segoe UI</vt:lpstr>
      <vt:lpstr>Office テーマ</vt:lpstr>
      <vt:lpstr>12月7日　報告会</vt:lpstr>
      <vt:lpstr>行ったこと</vt:lpstr>
      <vt:lpstr>PowerPoint プレゼンテーション</vt:lpstr>
      <vt:lpstr>Mapleを書き進める</vt:lpstr>
      <vt:lpstr>Mapleを書き進める</vt:lpstr>
      <vt:lpstr>Mapleを書き進める</vt:lpstr>
      <vt:lpstr>数式処理を用いたAesthetic QRコードの実装</vt:lpstr>
      <vt:lpstr>卒業研究について</vt:lpstr>
      <vt:lpstr>卒業研究について</vt:lpstr>
      <vt:lpstr>研究結果</vt:lpstr>
      <vt:lpstr>今後の課題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10月12日　報告会</dc:title>
  <dc:creator>Naoya Tahara</dc:creator>
  <cp:lastModifiedBy>Naoya Tahara</cp:lastModifiedBy>
  <cp:revision>296</cp:revision>
  <dcterms:created xsi:type="dcterms:W3CDTF">2021-10-10T19:05:53Z</dcterms:created>
  <dcterms:modified xsi:type="dcterms:W3CDTF">2021-12-07T04:16:38Z</dcterms:modified>
</cp:coreProperties>
</file>