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E3A2-6D16-4F04-AD2F-9517CEE7C7F4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C50E-9944-42F1-8D9B-0577AE4494FA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AE1-35E3-4FB4-A172-31CB834A52AF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B966-8DEC-466A-BC57-F161E537B9F4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D61B-5018-48B6-80BD-E32E1DC1E02B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E823-BD87-4544-80F2-7B2F0D9A01AD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D42B3-47F9-428E-BAE4-3DF1DFC6A240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5241-2F75-4726-B19F-8A4521C80708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C1F-04C9-4646-8CBA-A32655202D54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421A-632C-436B-A9D5-1F23ADDCD954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8A6F-6B61-4C32-8B6F-590EF1BE1C41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65C1-7AD8-4D72-8134-2DF8791520D7}" type="datetime1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r>
              <a:rPr lang="en-US" altLang="ja-JP" dirty="0"/>
              <a:t>1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A9424-0857-46A8-8F25-C2B8EB14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今後行う事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163A3-4ED8-49F2-9EEE-C8A869CD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原理から考えてデバックを行う</a:t>
            </a:r>
            <a:endParaRPr kumimoji="1" lang="en-US" altLang="ja-JP" dirty="0"/>
          </a:p>
          <a:p>
            <a:r>
              <a:rPr kumimoji="1" lang="ja-JP" altLang="en-US"/>
              <a:t>卒論を書き進める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1240CF-8E88-4DFB-85B5-34C8590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54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2769F-AF77-4F10-B2A6-82CC1C93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卒論テーマ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492AAB-53B4-47B0-849E-FBA09A1C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数式処理</a:t>
            </a:r>
            <a:r>
              <a:rPr kumimoji="1" lang="en-US" altLang="ja-JP" dirty="0"/>
              <a:t>Maple</a:t>
            </a:r>
            <a:r>
              <a:rPr kumimoji="1" lang="ja-JP" altLang="en-US" dirty="0"/>
              <a:t>を用いた</a:t>
            </a:r>
            <a:r>
              <a:rPr lang="en-US" altLang="ja-JP" dirty="0"/>
              <a:t>Aesthetic QR</a:t>
            </a:r>
            <a:r>
              <a:rPr lang="ja-JP" altLang="en-US" dirty="0"/>
              <a:t>コードの実装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BD3EB4-192B-4870-8C57-FA101139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0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0838D-A547-4426-B4E5-D39C0E2B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DF742-43D5-4A2B-94CE-86A87351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多項式リストの割り算の実装</a:t>
            </a:r>
            <a:endParaRPr kumimoji="1" lang="en-US" altLang="ja-JP" dirty="0"/>
          </a:p>
          <a:p>
            <a:r>
              <a:rPr lang="ja-JP" altLang="en-US" dirty="0"/>
              <a:t>ユークリッドアルゴリズムの実装</a:t>
            </a:r>
            <a:endParaRPr lang="en-US" altLang="ja-JP" dirty="0"/>
          </a:p>
          <a:p>
            <a:r>
              <a:rPr kumimoji="1" lang="ja-JP" altLang="en-US" dirty="0"/>
              <a:t>例題の復号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07CB49-B48A-44A5-8FD7-D4AE278A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161A-7303-4F63-AE65-24BA269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現在行っていること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5F73C-7E1C-40B3-8B35-19EE200D7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ユークリッドアルゴリズムを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コードに適用させる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86AAC-4467-4A40-9D35-05B30826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8BCEC1-CF84-46B5-B9B2-DDA32DEB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E6A4D-285D-4BCC-8278-E1BBE183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消失誤りの復号</a:t>
            </a:r>
            <a:r>
              <a:rPr kumimoji="1" lang="ja-JP" altLang="en-US" dirty="0"/>
              <a:t>が出来ていない状態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0FAB0-0218-43ED-8877-AB3A5372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6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3B36B-A91E-449E-A1AC-72071F5E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研究内容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13A611-8330-4A3A-89AF-7356E6DF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r>
              <a:rPr lang="en-US" altLang="ja-JP" dirty="0"/>
              <a:t>RS</a:t>
            </a:r>
            <a:r>
              <a:rPr lang="ja-JP" altLang="en-US" dirty="0"/>
              <a:t>符号の検査符号をユークリッドアルゴリズムによって生成</a:t>
            </a:r>
            <a:endParaRPr lang="en-US" altLang="ja-JP" dirty="0"/>
          </a:p>
          <a:p>
            <a:pPr lvl="1"/>
            <a:r>
              <a:rPr kumimoji="1" lang="ja-JP" altLang="en-US" dirty="0"/>
              <a:t>求めたい検査符号の箇所を消失誤りとすれば求まるはず</a:t>
            </a:r>
            <a:endParaRPr kumimoji="1"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000000</a:t>
            </a:r>
            <a:r>
              <a:rPr lang="ja-JP" altLang="en-US" dirty="0"/>
              <a:t>を送信したとき、消失誤りを</a:t>
            </a:r>
            <a:r>
              <a:rPr lang="en-US" altLang="ja-JP" dirty="0"/>
              <a:t>X</a:t>
            </a:r>
            <a:r>
              <a:rPr lang="ja-JP" altLang="en-US" dirty="0"/>
              <a:t>とした場合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受信符号　　　　　　　　　　　　　　復号後</a:t>
            </a:r>
            <a:br>
              <a:rPr lang="en-US" altLang="ja-JP" dirty="0"/>
            </a:br>
            <a:r>
              <a:rPr lang="en-US" altLang="ja-JP" dirty="0"/>
              <a:t>00X0X0 </a:t>
            </a:r>
            <a:r>
              <a:rPr lang="ja-JP" altLang="en-US" dirty="0"/>
              <a:t>→ ユークリッドアルゴリズム → </a:t>
            </a:r>
            <a:r>
              <a:rPr lang="en-US" altLang="ja-JP" dirty="0"/>
              <a:t>000000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4AE5F-F4F7-4ADE-BF9D-DE6FAD54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5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FBFD7-4FBA-468A-B3D6-4C009587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行ったこと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BA2B7-A04B-4DA4-8346-DE54B3AE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ja-JP" altLang="en-US" dirty="0"/>
              <a:t>ユークリッドアルゴリズム</a:t>
            </a:r>
            <a:br>
              <a:rPr kumimoji="1" lang="en-US" altLang="ja-JP" dirty="0"/>
            </a:br>
            <a:r>
              <a:rPr kumimoji="1" lang="ja-JP" altLang="en-US" dirty="0"/>
              <a:t>を作成し、例題を復号する</a:t>
            </a:r>
            <a:br>
              <a:rPr kumimoji="1" lang="en-US" altLang="ja-JP" dirty="0"/>
            </a:br>
            <a:r>
              <a:rPr kumimoji="1" lang="ja-JP" altLang="en-US" dirty="0"/>
              <a:t>ことはできた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AA8B0B-E2BE-404D-85ED-50FA4F22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C644DF4-198B-4390-8A1B-AE2DC822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12" y="885470"/>
            <a:ext cx="483937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8B557-155B-4406-A071-D7DCB2F8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3044D-7AC0-4F8D-9561-E36255BC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kumimoji="1" lang="en-US" altLang="ja-JP" dirty="0"/>
              <a:t>QR</a:t>
            </a:r>
            <a:r>
              <a:rPr kumimoji="1" lang="ja-JP" altLang="en-US" dirty="0"/>
              <a:t>コードの検査符号を求めることができない</a:t>
            </a:r>
            <a:endParaRPr lang="en-US" altLang="ja-JP" dirty="0"/>
          </a:p>
          <a:p>
            <a:pPr lvl="1"/>
            <a:r>
              <a:rPr lang="ja-JP" altLang="en-US" dirty="0"/>
              <a:t>行列を使う方法と結果が違う</a:t>
            </a:r>
            <a:endParaRPr lang="en-US" altLang="ja-JP" dirty="0"/>
          </a:p>
          <a:p>
            <a:pPr lvl="1"/>
            <a:r>
              <a:rPr lang="ja-JP" altLang="en-US" dirty="0"/>
              <a:t>生成した符号で</a:t>
            </a:r>
            <a:r>
              <a:rPr lang="en-US" altLang="ja-JP" dirty="0"/>
              <a:t>QR</a:t>
            </a:r>
            <a:r>
              <a:rPr lang="ja-JP" altLang="en-US" dirty="0"/>
              <a:t>コードを作成しても読み込んでくれない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以下のように求まったが、結果が違う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1D024A-2E19-4DC4-BC91-60288E96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BE3049-3DDE-4153-8E53-2D394F91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246953"/>
            <a:ext cx="12192000" cy="113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E5EEC1-FE4D-4C92-8CD1-A55E4E60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気が付いたこと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17DC3-CB7A-4B30-B561-5DB820C4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ユークリッドの互除法は必要無いかもしれない</a:t>
            </a:r>
            <a:endParaRPr kumimoji="1" lang="en-US" altLang="ja-JP" dirty="0"/>
          </a:p>
          <a:p>
            <a:pPr lvl="1"/>
            <a:r>
              <a:rPr lang="ja-JP" altLang="en-US" dirty="0"/>
              <a:t>誤り符号を求めるために行う操作であるから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誤り符号が無いことで変わる符号について</a:t>
            </a:r>
            <a:endParaRPr lang="en-US" altLang="ja-JP" dirty="0"/>
          </a:p>
          <a:p>
            <a:pPr lvl="1"/>
            <a:r>
              <a:rPr lang="en-US" altLang="ja-JP" dirty="0"/>
              <a:t>σ(x) = 1</a:t>
            </a:r>
          </a:p>
          <a:p>
            <a:pPr lvl="1"/>
            <a:r>
              <a:rPr lang="en-US" altLang="ja-JP" dirty="0"/>
              <a:t>γ(x) = β(x)</a:t>
            </a:r>
          </a:p>
          <a:p>
            <a:pPr lvl="1"/>
            <a:r>
              <a:rPr lang="en-US" altLang="ja-JP" dirty="0"/>
              <a:t>Z = T</a:t>
            </a:r>
          </a:p>
          <a:p>
            <a:pPr lvl="1"/>
            <a:r>
              <a:rPr lang="en-US" altLang="ja-JP" dirty="0"/>
              <a:t>q = NULL (= [] 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C72808-D165-4A4D-B515-DA56931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78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E57F-C7AD-46DA-AE77-00B84A90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72F933-BA97-4923-8702-C6D95DE2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RS</a:t>
            </a:r>
            <a:r>
              <a:rPr kumimoji="1" lang="ja-JP" altLang="en-US" dirty="0"/>
              <a:t>符号が生成できていない</a:t>
            </a:r>
            <a:endParaRPr kumimoji="1" lang="en-US" altLang="ja-JP" dirty="0"/>
          </a:p>
          <a:p>
            <a:pPr lvl="1"/>
            <a:r>
              <a:rPr lang="ja-JP" altLang="en-US" dirty="0"/>
              <a:t>例題では出来て、何故</a:t>
            </a:r>
            <a:r>
              <a:rPr lang="en-US" altLang="ja-JP" dirty="0"/>
              <a:t>QR</a:t>
            </a:r>
            <a:r>
              <a:rPr lang="ja-JP" altLang="en-US" dirty="0"/>
              <a:t>コードの生成出来ないのか</a:t>
            </a:r>
            <a:endParaRPr kumimoji="1" lang="en-US" altLang="ja-JP" dirty="0"/>
          </a:p>
          <a:p>
            <a:r>
              <a:rPr lang="en-US" altLang="ja-JP" dirty="0"/>
              <a:t>RS</a:t>
            </a:r>
            <a:r>
              <a:rPr lang="ja-JP" altLang="en-US" dirty="0"/>
              <a:t>符号が生成できたかの判断方法が分からない</a:t>
            </a:r>
            <a:endParaRPr lang="en-US" altLang="ja-JP" dirty="0"/>
          </a:p>
          <a:p>
            <a:pPr lvl="1"/>
            <a:r>
              <a:rPr lang="ja-JP" altLang="en-US" dirty="0"/>
              <a:t>行列を使う方法と結果が違う</a:t>
            </a:r>
            <a:endParaRPr lang="en-US" altLang="ja-JP" dirty="0"/>
          </a:p>
          <a:p>
            <a:pPr lvl="1"/>
            <a:r>
              <a:rPr lang="ja-JP" altLang="en-US" dirty="0"/>
              <a:t>生成した符号で</a:t>
            </a:r>
            <a:r>
              <a:rPr lang="en-US" altLang="ja-JP" dirty="0"/>
              <a:t>QR</a:t>
            </a:r>
            <a:r>
              <a:rPr lang="ja-JP" altLang="en-US" dirty="0"/>
              <a:t>コードを作成しても読み込んでくれない</a:t>
            </a:r>
            <a:endParaRPr lang="en-US" altLang="ja-JP" dirty="0"/>
          </a:p>
          <a:p>
            <a:pPr lvl="1"/>
            <a:r>
              <a:rPr lang="ja-JP" altLang="en-US" dirty="0"/>
              <a:t>上の二つは判断方法として適切か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7B4FC9-7F9B-42E2-B1B6-0649320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311</Words>
  <Application>Microsoft Office PowerPoint</Application>
  <PresentationFormat>ワイド画面</PresentationFormat>
  <Paragraphs>54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Segoe UI</vt:lpstr>
      <vt:lpstr>Office テーマ</vt:lpstr>
      <vt:lpstr>1月11日　報告会</vt:lpstr>
      <vt:lpstr>今回行ったこと</vt:lpstr>
      <vt:lpstr>現在行っていること</vt:lpstr>
      <vt:lpstr>問題点</vt:lpstr>
      <vt:lpstr>研究内容について</vt:lpstr>
      <vt:lpstr>行ったことについて</vt:lpstr>
      <vt:lpstr>問題点について</vt:lpstr>
      <vt:lpstr>気が付いたこと</vt:lpstr>
      <vt:lpstr>問題点</vt:lpstr>
      <vt:lpstr>今後行う事</vt:lpstr>
      <vt:lpstr>卒論テーマ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373</cp:revision>
  <dcterms:created xsi:type="dcterms:W3CDTF">2021-10-10T19:05:53Z</dcterms:created>
  <dcterms:modified xsi:type="dcterms:W3CDTF">2022-01-11T05:22:00Z</dcterms:modified>
</cp:coreProperties>
</file>