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0D307-908B-4CD2-B464-5DF8257D9729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07521-BAAA-4B50-8A34-12597BF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99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5E1E5-147E-4F99-9B46-C74E98EF3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83B0CF-4FF9-4729-A83B-4D6445F58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92470E-1454-4FCF-B0A1-4FA9FFDD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E3A2-6D16-4F04-AD2F-9517CEE7C7F4}" type="datetime1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A5D6A5-8D5B-4A29-ABFD-0BC8C99A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33AA58-53A2-463D-BA5A-10CE451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48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A35249-6D5D-428B-945D-6F24D1F9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79C75F-0642-46EB-B928-BD0CAE689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650B82-30FC-43D9-BA1D-A249FC98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C50E-9944-42F1-8D9B-0577AE4494FA}" type="datetime1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BB225D-2ED7-43C0-9FD9-34AE80C7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801FB9-8408-4775-BE2D-5DC879D5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06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8A683F-6153-4A71-9FBB-620549E7D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9DC13B-92DE-44D5-B54F-C3BC786AC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BE3B2B-2012-4BB9-87CE-D6299D46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2AE1-35E3-4FB4-A172-31CB834A52AF}" type="datetime1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02139-17B0-4F87-B154-9F476807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15953E-5F3E-48D1-A664-550E0AA8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85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CF53B-60C7-4F8E-9B1E-376CB9B2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A0012E-17CF-4309-9F58-D64D7F2E9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8CAE27-E080-47CB-8E46-85A5EA5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B966-8DEC-466A-BC57-F161E537B9F4}" type="datetime1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ED5EE9-41C7-4150-971B-ED6AB831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2847A1-1B1C-43B5-A2E6-999B63F7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14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8D406-41C4-4ACA-9C79-3786A547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6F8992-F1C3-4097-AD86-08C6B35E9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7344C3-4E38-409F-8B76-7B1AB4EC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D61B-5018-48B6-80BD-E32E1DC1E02B}" type="datetime1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42CE82-930D-4DEA-885D-FD981810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EA08EE-0CE7-45CA-BB61-6A733DF7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99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053C53-F32B-4DB9-B536-4E116FC5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DD9DF8-2DBD-490F-ACC1-EC61BF6B2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736739-9891-4D7E-B398-2D37B95FB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F086F5-BB2D-4E9C-997E-3056ADAD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E823-BD87-4544-80F2-7B2F0D9A01AD}" type="datetime1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4F7568-70B1-44B7-8957-D5893BE5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35E221-B25D-4AC4-80DB-FD45287F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3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D990B5-54F6-4061-B7D9-E7B25AB0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FE3E62-8758-45A3-AB77-1080DF906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DB7AAF-4D48-44A9-87D4-7B91BB013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82E5E2-A258-47F7-91B3-12BA64727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3BCA963-90A2-455B-A475-BE1D1C47C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3C73E1-D395-498F-8091-92013918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2B3-47F9-428E-BAE4-3DF1DFC6A240}" type="datetime1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2AA911-5D5B-4154-84B6-153F80EB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23AD18-C33C-4188-B30B-B259EAAF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05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6FCA4-14E6-4CC3-A061-97BA3E7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FDE7A7-607A-4287-A14F-84D371AA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5241-2F75-4726-B19F-8A4521C80708}" type="datetime1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C8D038-B1F5-4636-AD69-ECAB9676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1DC0AC-242C-4CCC-9319-6CEC5444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59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D79296-6BFC-4374-A88B-C93E5889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7C1F-04C9-4646-8CBA-A32655202D54}" type="datetime1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7AAA71-8B9E-48E7-B955-C67F4996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D66C5D-8A53-4C92-BE7E-182F51BE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58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409F03-C470-4AA0-9849-31C7611B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C2D0BD-8B36-4B11-81C0-917E6206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DF6F15-9ECC-46D0-A7BF-12D594EA4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03C303-9021-4171-8B47-011A4B35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421A-632C-436B-A9D5-1F23ADDCD954}" type="datetime1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3E038E-EF1E-4718-8853-C7C0D832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E2BBCC-DAC6-4C89-BDEB-B91BCB3B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17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CF4FC-59BB-40CC-B83E-65276D38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89CC6D-C10B-4610-8B1C-4A11BC540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6E428C-3C55-4099-A428-31CA04E0F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E11161-4D40-4CD4-8686-43780471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A6F-6B61-4C32-8B6F-590EF1BE1C41}" type="datetime1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2CDA0B-8EFC-4294-B04B-85EBC9F1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9CEFC8-A9EA-4F27-969A-FF5DA141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46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94684E-B8B0-41EC-94CB-77BDF7EB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A83B11-44DE-475A-847D-B57E2878F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4CBAB9-4E4A-4CBE-B182-1CAE19239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65C1-7AD8-4D72-8134-2DF8791520D7}" type="datetime1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E2444D-2FBE-4C70-883E-E6241089D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9B0111-483B-451B-AC29-85A2C375A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80D0E-3424-47D7-9DA7-B21F620F46F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576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E2FF7-58DF-416B-803A-531C3A671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月</a:t>
            </a:r>
            <a:r>
              <a:rPr lang="en-US" altLang="ja-JP" dirty="0"/>
              <a:t>18</a:t>
            </a:r>
            <a:r>
              <a:rPr kumimoji="1" lang="ja-JP" altLang="en-US" dirty="0"/>
              <a:t>日　報告会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AD5246-D76F-413E-BF4D-F18443BA9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8535048Y </a:t>
            </a:r>
            <a:r>
              <a:rPr kumimoji="1" lang="ja-JP" altLang="en-US" dirty="0"/>
              <a:t>田原直哉</a:t>
            </a:r>
          </a:p>
        </p:txBody>
      </p:sp>
    </p:spTree>
    <p:extLst>
      <p:ext uri="{BB962C8B-B14F-4D97-AF65-F5344CB8AC3E}">
        <p14:creationId xmlns:p14="http://schemas.microsoft.com/office/powerpoint/2010/main" val="137542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30838D-A547-4426-B4E5-D39C0E2B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今回行ったこと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DF742-43D5-4A2B-94CE-86A873513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maple</a:t>
            </a:r>
            <a:r>
              <a:rPr lang="ja-JP" altLang="en-US" dirty="0"/>
              <a:t>で</a:t>
            </a:r>
            <a:r>
              <a:rPr lang="en-US" altLang="ja-JP" dirty="0" err="1"/>
              <a:t>AestheticQRcode</a:t>
            </a:r>
            <a:r>
              <a:rPr lang="ja-JP" altLang="en-US" dirty="0"/>
              <a:t>を実装した</a:t>
            </a:r>
            <a:endParaRPr lang="en-US" altLang="ja-JP" dirty="0"/>
          </a:p>
          <a:p>
            <a:pPr lvl="1"/>
            <a:r>
              <a:rPr lang="ja-JP" altLang="en-US" dirty="0"/>
              <a:t>ユークリッド法はまだ</a:t>
            </a:r>
            <a:endParaRPr lang="en-US" altLang="ja-JP" dirty="0"/>
          </a:p>
          <a:p>
            <a:pPr lvl="1"/>
            <a:r>
              <a:rPr lang="ja-JP" altLang="en-US" dirty="0"/>
              <a:t>関数をファイルから読み込む</a:t>
            </a:r>
            <a:endParaRPr lang="en-US" altLang="ja-JP" dirty="0"/>
          </a:p>
          <a:p>
            <a:pPr lvl="1"/>
            <a:r>
              <a:rPr lang="en-US" altLang="ja-JP" dirty="0" err="1"/>
              <a:t>QRcode</a:t>
            </a:r>
            <a:r>
              <a:rPr lang="ja-JP" altLang="en-US" dirty="0"/>
              <a:t>生成の関数化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07CB49-B48A-44A5-8FD7-D4AE278A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87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7161A-7303-4F63-AE65-24BA269A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現在行っていること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85F73C-7E1C-40B3-8B35-19EE200D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ユークリッドアルゴリズムを</a:t>
            </a:r>
            <a:r>
              <a:rPr kumimoji="1" lang="en-US" altLang="ja-JP" dirty="0"/>
              <a:t>QR</a:t>
            </a:r>
            <a:r>
              <a:rPr kumimoji="1" lang="ja-JP" altLang="en-US" dirty="0"/>
              <a:t>コードに適用させる</a:t>
            </a:r>
            <a:endParaRPr kumimoji="1" lang="en-US" altLang="ja-JP" dirty="0"/>
          </a:p>
          <a:p>
            <a:r>
              <a:rPr lang="ja-JP" altLang="en-US" dirty="0"/>
              <a:t>卒論を書く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886AAC-4467-4A40-9D35-05B30826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8BCEC1-CF84-46B5-B9B2-DDA32DEB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CE6A4D-285D-4BCC-8278-E1BBE183A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ユークリッドアルゴリズムの実装が出来ていない状態</a:t>
            </a:r>
            <a:endParaRPr lang="en-US" altLang="ja-JP" dirty="0"/>
          </a:p>
          <a:p>
            <a:r>
              <a:rPr kumimoji="1" lang="en-US" altLang="ja-JP" dirty="0"/>
              <a:t>Math</a:t>
            </a:r>
            <a:r>
              <a:rPr kumimoji="1" lang="ja-JP" altLang="en-US" dirty="0"/>
              <a:t>モードで書かれた関数を他のファイルに書き出すと、読み込むことができなくなる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E0FAB0-0218-43ED-8877-AB3A5372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76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6FBFD7-4FBA-468A-B3D6-4C009587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行ったこと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ABA2B7-A04B-4DA4-8346-DE54B3AE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ja-JP" dirty="0" err="1"/>
              <a:t>AestheticQRcode</a:t>
            </a:r>
            <a:r>
              <a:rPr lang="ja-JP" altLang="en-US" dirty="0"/>
              <a:t>の生成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AA8B0B-E2BE-404D-85ED-50FA4F22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22EF8E5-154D-4589-9D18-48606E905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740" y="1690688"/>
            <a:ext cx="5268060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6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08B557-155B-4406-A071-D7DCB2F8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行ったことについて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53044D-7AC0-4F8D-9561-E36255BC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altLang="ja-JP" dirty="0"/>
              <a:t>for</a:t>
            </a:r>
            <a:r>
              <a:rPr lang="ja-JP" altLang="en-US" dirty="0"/>
              <a:t>文で</a:t>
            </a:r>
            <a:r>
              <a:rPr lang="en-US" altLang="ja-JP" dirty="0"/>
              <a:t>100</a:t>
            </a:r>
            <a:r>
              <a:rPr lang="ja-JP" altLang="en-US" dirty="0"/>
              <a:t>回ほど繰り返して最大ハミング距離を求めている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1D024A-2E19-4DC4-BC91-60288E96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83E694A-7C5D-4816-8C7F-959D4C41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4" y="2610300"/>
            <a:ext cx="10641473" cy="282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0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A9424-0857-46A8-8F25-C2B8EB14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今後行う事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6163A3-4ED8-49F2-9EEE-C8A869CD7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卒論を書き進める</a:t>
            </a:r>
            <a:endParaRPr kumimoji="1" lang="en-US" altLang="ja-JP" dirty="0"/>
          </a:p>
          <a:p>
            <a:r>
              <a:rPr lang="ja-JP" altLang="en-US" dirty="0"/>
              <a:t>ユークリッドアルゴリズムの実装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1240CF-8E88-4DFB-85B5-34C8590C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54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見やすい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3398</TotalTime>
  <Words>109</Words>
  <Application>Microsoft Office PowerPoint</Application>
  <PresentationFormat>ワイド画面</PresentationFormat>
  <Paragraphs>26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Arial</vt:lpstr>
      <vt:lpstr>Segoe UI</vt:lpstr>
      <vt:lpstr>Office テーマ</vt:lpstr>
      <vt:lpstr>1月18日　報告会</vt:lpstr>
      <vt:lpstr>今回行ったこと</vt:lpstr>
      <vt:lpstr>現在行っていること</vt:lpstr>
      <vt:lpstr>問題点</vt:lpstr>
      <vt:lpstr>行ったことについて</vt:lpstr>
      <vt:lpstr>行ったことについて</vt:lpstr>
      <vt:lpstr>今後行う事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10月12日　報告会</dc:title>
  <dc:creator>Naoya Tahara</dc:creator>
  <cp:lastModifiedBy>Naoya Tahara</cp:lastModifiedBy>
  <cp:revision>380</cp:revision>
  <dcterms:created xsi:type="dcterms:W3CDTF">2021-10-10T19:05:53Z</dcterms:created>
  <dcterms:modified xsi:type="dcterms:W3CDTF">2022-01-18T05:13:30Z</dcterms:modified>
</cp:coreProperties>
</file>