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58" r:id="rId5"/>
    <p:sldId id="259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3A2-6D16-4F04-AD2F-9517CEE7C7F4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C50E-9944-42F1-8D9B-0577AE4494FA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AE1-35E3-4FB4-A172-31CB834A52AF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966-8DEC-466A-BC57-F161E537B9F4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D61B-5018-48B6-80BD-E32E1DC1E02B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823-BD87-4544-80F2-7B2F0D9A01AD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2B3-47F9-428E-BAE4-3DF1DFC6A240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5241-2F75-4726-B19F-8A4521C80708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7C1F-04C9-4646-8CBA-A32655202D54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21A-632C-436B-A9D5-1F23ADDCD954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A6F-6B61-4C32-8B6F-590EF1BE1C41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65C1-7AD8-4D72-8134-2DF8791520D7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25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E0949-598D-4055-9F5D-17EE6A6B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E9EC4-2BBF-49C2-91B7-9745E746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  <a:endParaRPr lang="en-US" altLang="ja-JP" dirty="0"/>
          </a:p>
          <a:p>
            <a:pPr lvl="1"/>
            <a:r>
              <a:rPr lang="ja-JP" altLang="en-US" dirty="0"/>
              <a:t>デザイン性を考慮した</a:t>
            </a:r>
            <a:r>
              <a:rPr lang="en-US" altLang="ja-JP" dirty="0"/>
              <a:t>QR</a:t>
            </a:r>
            <a:r>
              <a:rPr lang="ja-JP" altLang="en-US" dirty="0"/>
              <a:t>コードを生成する</a:t>
            </a:r>
            <a:endParaRPr lang="en-US" altLang="ja-JP" dirty="0"/>
          </a:p>
          <a:p>
            <a:pPr lvl="1"/>
            <a:r>
              <a:rPr kumimoji="1" lang="ja-JP" altLang="en-US" dirty="0"/>
              <a:t>有限体等を扱いやすい</a:t>
            </a:r>
            <a:r>
              <a:rPr kumimoji="1" lang="en-US" altLang="ja-JP" dirty="0"/>
              <a:t>Maple</a:t>
            </a:r>
            <a:r>
              <a:rPr kumimoji="1" lang="ja-JP" altLang="en-US" dirty="0"/>
              <a:t>を用いてこれを実装する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FE2C4E-CE28-4EFF-BA22-B6DA6CC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0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0838D-A547-4426-B4E5-D39C0E2B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DF742-43D5-4A2B-94CE-86A87351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卒論の修正</a:t>
            </a:r>
            <a:endParaRPr lang="en-US" altLang="ja-JP" dirty="0"/>
          </a:p>
          <a:p>
            <a:pPr lvl="1"/>
            <a:r>
              <a:rPr lang="ja-JP" altLang="en-US" dirty="0"/>
              <a:t>用語の修正</a:t>
            </a:r>
            <a:endParaRPr lang="en-US" altLang="ja-JP" dirty="0"/>
          </a:p>
          <a:p>
            <a:r>
              <a:rPr lang="en-US" altLang="ja-JP" dirty="0"/>
              <a:t>Maple</a:t>
            </a:r>
            <a:r>
              <a:rPr lang="ja-JP" altLang="en-US" dirty="0"/>
              <a:t>の修正</a:t>
            </a:r>
            <a:endParaRPr lang="en-US" altLang="ja-JP" dirty="0"/>
          </a:p>
          <a:p>
            <a:pPr lvl="1"/>
            <a:r>
              <a:rPr lang="ja-JP" altLang="en-US" dirty="0"/>
              <a:t>目的画像の変更</a:t>
            </a:r>
            <a:endParaRPr lang="en-US" altLang="ja-JP" dirty="0"/>
          </a:p>
          <a:p>
            <a:pPr lvl="1"/>
            <a:r>
              <a:rPr lang="ja-JP" altLang="en-US" dirty="0"/>
              <a:t>入力情報の変更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07CB49-B48A-44A5-8FD7-D4AE278A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7161A-7303-4F63-AE65-24BA269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卒論の修正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5F73C-7E1C-40B3-8B35-19EE200D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用語の修正</a:t>
            </a:r>
            <a:endParaRPr kumimoji="1" lang="en-US" altLang="ja-JP" dirty="0"/>
          </a:p>
          <a:p>
            <a:pPr lvl="1"/>
            <a:r>
              <a:rPr lang="ja-JP" altLang="en-US" dirty="0"/>
              <a:t>「パディングビット」を「埋め草コード語」に変更</a:t>
            </a:r>
            <a:endParaRPr lang="en-US" altLang="ja-JP" dirty="0"/>
          </a:p>
          <a:p>
            <a:r>
              <a:rPr lang="ja-JP" altLang="en-US" dirty="0"/>
              <a:t>内容の修正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Maple </a:t>
            </a:r>
            <a:r>
              <a:rPr lang="ja-JP" altLang="en-US" dirty="0"/>
              <a:t>による </a:t>
            </a:r>
            <a:r>
              <a:rPr lang="en-US" altLang="ja-JP" dirty="0"/>
              <a:t>QR </a:t>
            </a:r>
            <a:r>
              <a:rPr lang="ja-JP" altLang="en-US" dirty="0"/>
              <a:t>コード上の </a:t>
            </a:r>
            <a:r>
              <a:rPr lang="en-US" altLang="ja-JP" dirty="0"/>
              <a:t>RS </a:t>
            </a:r>
            <a:r>
              <a:rPr lang="ja-JP" altLang="en-US" dirty="0"/>
              <a:t>符号のデータ部の生成」を追加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886AAC-4467-4A40-9D35-05B30826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BCEC1-CF84-46B5-B9B2-DDA32DEB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Maple</a:t>
            </a:r>
            <a:r>
              <a:rPr lang="ja-JP" altLang="en-US" dirty="0"/>
              <a:t>の修正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E6A4D-285D-4BCC-8278-E1BBE183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目的画像の変更</a:t>
            </a:r>
            <a:endParaRPr kumimoji="1" lang="en-US" altLang="ja-JP" dirty="0"/>
          </a:p>
          <a:p>
            <a:pPr lvl="1"/>
            <a:r>
              <a:rPr lang="ja-JP" altLang="en-US" dirty="0"/>
              <a:t>様々な画像を用いて</a:t>
            </a:r>
            <a:r>
              <a:rPr lang="en-US" altLang="ja-JP" dirty="0" err="1"/>
              <a:t>AestheticQR</a:t>
            </a:r>
            <a:r>
              <a:rPr lang="ja-JP" altLang="en-US" dirty="0"/>
              <a:t>コードを生成している</a:t>
            </a:r>
            <a:endParaRPr kumimoji="1" lang="en-US" altLang="ja-JP" dirty="0"/>
          </a:p>
          <a:p>
            <a:r>
              <a:rPr kumimoji="1" lang="ja-JP" altLang="en-US" dirty="0"/>
              <a:t>入力情報の変更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違う入力情報によってどのような結果が出るか確認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0FAB0-0218-43ED-8877-AB3A5372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6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A9424-0857-46A8-8F25-C2B8EB14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今後行う事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163A3-4ED8-49F2-9EEE-C8A869C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卒論を書き進める</a:t>
            </a:r>
            <a:endParaRPr kumimoji="1" lang="en-US" altLang="ja-JP" dirty="0"/>
          </a:p>
          <a:p>
            <a:r>
              <a:rPr lang="ja-JP" altLang="en-US" dirty="0"/>
              <a:t>ユークリッドアルゴリズムの実装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1240CF-8E88-4DFB-85B5-34C8590C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4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137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Arial</vt:lpstr>
      <vt:lpstr>Segoe UI</vt:lpstr>
      <vt:lpstr>Office テーマ</vt:lpstr>
      <vt:lpstr>1月25日　報告会</vt:lpstr>
      <vt:lpstr>研究について</vt:lpstr>
      <vt:lpstr>今回行ったこと</vt:lpstr>
      <vt:lpstr>卒論の修正</vt:lpstr>
      <vt:lpstr>Mapleの修正</vt:lpstr>
      <vt:lpstr>今後行う事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395</cp:revision>
  <dcterms:created xsi:type="dcterms:W3CDTF">2021-10-10T19:05:53Z</dcterms:created>
  <dcterms:modified xsi:type="dcterms:W3CDTF">2022-01-25T04:38:43Z</dcterms:modified>
</cp:coreProperties>
</file>