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58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3A2-6D16-4F04-AD2F-9517CEE7C7F4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C50E-9944-42F1-8D9B-0577AE4494FA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AE1-35E3-4FB4-A172-31CB834A52AF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966-8DEC-466A-BC57-F161E537B9F4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61B-5018-48B6-80BD-E32E1DC1E02B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823-BD87-4544-80F2-7B2F0D9A01AD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2B3-47F9-428E-BAE4-3DF1DFC6A240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241-2F75-4726-B19F-8A4521C80708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C1F-04C9-4646-8CBA-A32655202D54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21A-632C-436B-A9D5-1F23ADDCD954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A6F-6B61-4C32-8B6F-590EF1BE1C41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65C1-7AD8-4D72-8134-2DF8791520D7}" type="datetime1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月</a:t>
            </a:r>
            <a:r>
              <a:rPr lang="en-US" altLang="ja-JP" dirty="0"/>
              <a:t>1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E0949-598D-4055-9F5D-17EE6A6B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E9EC4-2BBF-49C2-91B7-9745E746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  <a:endParaRPr lang="en-US" altLang="ja-JP" dirty="0"/>
          </a:p>
          <a:p>
            <a:pPr lvl="1"/>
            <a:r>
              <a:rPr lang="ja-JP" altLang="en-US" dirty="0"/>
              <a:t>デザイン性を考慮した</a:t>
            </a:r>
            <a:r>
              <a:rPr lang="en-US" altLang="ja-JP" dirty="0"/>
              <a:t>QR</a:t>
            </a:r>
            <a:r>
              <a:rPr lang="ja-JP" altLang="en-US" dirty="0"/>
              <a:t>コードを生成する</a:t>
            </a:r>
            <a:endParaRPr lang="en-US" altLang="ja-JP" dirty="0"/>
          </a:p>
          <a:p>
            <a:pPr lvl="1"/>
            <a:r>
              <a:rPr kumimoji="1" lang="ja-JP" altLang="en-US" dirty="0"/>
              <a:t>有限体等を扱いやすい</a:t>
            </a:r>
            <a:r>
              <a:rPr kumimoji="1" lang="en-US" altLang="ja-JP" dirty="0"/>
              <a:t>Maple</a:t>
            </a:r>
            <a:r>
              <a:rPr kumimoji="1" lang="ja-JP" altLang="en-US" dirty="0"/>
              <a:t>を用いてこれを実装する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FE2C4E-CE28-4EFF-BA22-B6DA6CC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0838D-A547-4426-B4E5-D39C0E2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DF742-43D5-4A2B-94CE-86A87351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卒論の修正</a:t>
            </a:r>
            <a:endParaRPr lang="en-US" altLang="ja-JP" dirty="0"/>
          </a:p>
          <a:p>
            <a:pPr lvl="1"/>
            <a:r>
              <a:rPr lang="en-US" altLang="ja-JP" dirty="0"/>
              <a:t>QR</a:t>
            </a:r>
            <a:r>
              <a:rPr lang="ja-JP" altLang="en-US" dirty="0"/>
              <a:t>コードの説明の順番を変更</a:t>
            </a:r>
            <a:endParaRPr lang="en-US" altLang="ja-JP" dirty="0"/>
          </a:p>
          <a:p>
            <a:pPr lvl="1"/>
            <a:r>
              <a:rPr lang="ja-JP" altLang="en-US" dirty="0"/>
              <a:t>アルゴリズムの追加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07CB49-B48A-44A5-8FD7-D4AE278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161A-7303-4F63-AE65-24BA269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卒論に追加した箇所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86AAC-4467-4A40-9D35-05B3082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F80C23-955A-4C6B-BFF3-3CD000D9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348625"/>
            <a:ext cx="563958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161A-7303-4F63-AE65-24BA269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卒論</a:t>
            </a:r>
            <a:r>
              <a:rPr lang="ja-JP" altLang="en-US" dirty="0"/>
              <a:t>に追加した箇所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86AAC-4467-4A40-9D35-05B3082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1ACC45-C260-4132-9895-A32F096F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690688"/>
            <a:ext cx="549669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A9424-0857-46A8-8F25-C2B8EB1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163A3-4ED8-49F2-9EEE-C8A869C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図の変更</a:t>
            </a:r>
            <a:endParaRPr lang="en-US" altLang="ja-JP" dirty="0"/>
          </a:p>
          <a:p>
            <a:pPr lvl="1"/>
            <a:r>
              <a:rPr kumimoji="1" lang="ja-JP" altLang="en-US" dirty="0"/>
              <a:t>検査符号を検査記号に書き換え</a:t>
            </a:r>
            <a:endParaRPr kumimoji="1" lang="en-US" altLang="ja-JP" dirty="0"/>
          </a:p>
          <a:p>
            <a:pPr lvl="1"/>
            <a:r>
              <a:rPr lang="ja-JP" altLang="en-US" dirty="0"/>
              <a:t>実験の結果を</a:t>
            </a:r>
            <a:r>
              <a:rPr lang="en-US" altLang="ja-JP" dirty="0"/>
              <a:t>”tahara”</a:t>
            </a:r>
            <a:r>
              <a:rPr lang="ja-JP" altLang="en-US" dirty="0"/>
              <a:t>の文字から作成した</a:t>
            </a:r>
            <a:r>
              <a:rPr lang="en-US" altLang="ja-JP" dirty="0"/>
              <a:t>Aesthetic QR</a:t>
            </a:r>
            <a:r>
              <a:rPr lang="ja-JP" altLang="en-US" dirty="0"/>
              <a:t>コードに変更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1240CF-8E88-4DFB-85B5-34C8590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4D1C6-8F73-486A-ABE3-A506EBF5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26005-ACDD-4EDF-AB63-380B2579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2034" cy="4351338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4.2</a:t>
            </a:r>
            <a:r>
              <a:rPr lang="ja-JP" altLang="en-US" dirty="0"/>
              <a:t>の書き方を変更するか検討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F1262C-110E-4BEB-864F-32AE3D9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284678-9071-4102-A31D-66D4DE0E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34" y="175782"/>
            <a:ext cx="5639860" cy="2664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E7DE56-5CA6-4AF8-B0B3-7625EF5E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34" y="2758428"/>
            <a:ext cx="5639860" cy="40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7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108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Segoe UI</vt:lpstr>
      <vt:lpstr>Office テーマ</vt:lpstr>
      <vt:lpstr>2月1日　報告会</vt:lpstr>
      <vt:lpstr>研究について</vt:lpstr>
      <vt:lpstr>今回行ったこと</vt:lpstr>
      <vt:lpstr>卒論に追加した箇所</vt:lpstr>
      <vt:lpstr>卒論に追加した箇所</vt:lpstr>
      <vt:lpstr>今後行う事</vt:lpstr>
      <vt:lpstr>今後行う事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406</cp:revision>
  <dcterms:created xsi:type="dcterms:W3CDTF">2021-10-10T19:05:53Z</dcterms:created>
  <dcterms:modified xsi:type="dcterms:W3CDTF">2022-02-01T04:24:39Z</dcterms:modified>
</cp:coreProperties>
</file>