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38a339f-dfa3-4ed2-b8e5-fbd2b4418f83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p.powerbi.com/groups/me/reports/f38a339f-dfa3-4ed2-b8e5-fbd2b4418f83/ReportSection866774ca17665ddbbd78?pbi_source=PowerPoint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groups/me/reports/f38a339f-dfa3-4ed2-b8e5-fbd2b4418f83/ReportSection?pbi_source=PowerPoin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groups/me/reports/f38a339f-dfa3-4ed2-b8e5-fbd2b4418f83/ReportSection477c7280d3285b75ee77?pbi_source=PowerPoint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groups/me/reports/f38a339f-dfa3-4ed2-b8e5-fbd2b4418f83/ReportSectionab35efceb08c02bc5c7d?pbi_source=PowerPoint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groups/me/reports/f38a339f-dfa3-4ed2-b8e5-fbd2b4418f83/ReportSectionf434d2e7d43c724cbec5?pbi_source=PowerPoint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Edo_2020_Governorship_Election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9/25/2020 2:51:56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9/25/2020 2:43:30 PM UTC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pie chart reveals that:</a:t>
            </a:r>
          </a:p>
          <a:p>
            <a:r>
              <a:rPr lang="en-US" sz="1800" dirty="0"/>
              <a:t>APC had their largest votes from the north while PDP had theirs from the south.</a:t>
            </a:r>
          </a:p>
          <a:p>
            <a:r>
              <a:rPr lang="en-US" sz="1800" dirty="0"/>
              <a:t> The total number of votes for APC in the north represents approximately half of their total votes.</a:t>
            </a:r>
          </a:p>
          <a:p>
            <a:r>
              <a:rPr lang="en-US" sz="1800" dirty="0"/>
              <a:t> The total number of votes for PDP in the south represents half of their total votes.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Other inferences</a:t>
            </a:r>
            <a:r>
              <a:rPr lang="en-US" sz="1800" b="1" dirty="0" smtClean="0"/>
              <a:t>:</a:t>
            </a:r>
          </a:p>
          <a:p>
            <a:r>
              <a:rPr lang="en-US" sz="1800" dirty="0" smtClean="0"/>
              <a:t>The turnout for the central region was poor as compare to that of the north.</a:t>
            </a:r>
          </a:p>
          <a:p>
            <a:r>
              <a:rPr lang="en-US" sz="1800" dirty="0"/>
              <a:t>Parties might consider focusing their campaign in the southern and northern regions.</a:t>
            </a:r>
          </a:p>
          <a:p>
            <a:endParaRPr lang="en-US" sz="1800" dirty="0"/>
          </a:p>
          <a:p>
            <a:endParaRPr lang="en-US" sz="1800" b="1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247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Edo state is a state in Southern Nigeria. Its capital is Benin City. The 2014 estimated population of the Edo state is 5 million people. It is made up of 4 major ethnic groups; namely the Bini, Esan, </a:t>
            </a:r>
            <a:r>
              <a:rPr lang="en-US" sz="1800" dirty="0" err="1"/>
              <a:t>Owan</a:t>
            </a:r>
            <a:r>
              <a:rPr lang="en-US" sz="1800" dirty="0"/>
              <a:t>, and the </a:t>
            </a:r>
            <a:r>
              <a:rPr lang="en-US" sz="1800" dirty="0" err="1"/>
              <a:t>Etsako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Edo was formed from the defunct </a:t>
            </a:r>
            <a:r>
              <a:rPr lang="en-US" sz="1800" dirty="0" err="1"/>
              <a:t>Bendel</a:t>
            </a:r>
            <a:r>
              <a:rPr lang="en-US" sz="1800" dirty="0"/>
              <a:t> State on August 27, 1991.</a:t>
            </a:r>
          </a:p>
          <a:p>
            <a:pPr marL="0" indent="0">
              <a:buNone/>
            </a:pPr>
            <a:r>
              <a:rPr lang="en-US" sz="1800" dirty="0"/>
              <a:t>The Bini speaking people who occupy seven out of the 18 Local Government Areas of the state constitute 57.14%; while others are as follow: Esan(17.14%), </a:t>
            </a:r>
            <a:r>
              <a:rPr lang="en-US" sz="1800" dirty="0" err="1"/>
              <a:t>Etsako</a:t>
            </a:r>
            <a:r>
              <a:rPr lang="en-US" sz="1800" dirty="0"/>
              <a:t>(12.19%, with ), </a:t>
            </a:r>
            <a:r>
              <a:rPr lang="en-US" sz="1800" dirty="0" err="1"/>
              <a:t>Owan</a:t>
            </a:r>
            <a:r>
              <a:rPr lang="en-US" sz="1800" dirty="0"/>
              <a:t>(7.43%), and </a:t>
            </a:r>
            <a:r>
              <a:rPr lang="en-US" sz="1800" dirty="0" err="1"/>
              <a:t>Akoko</a:t>
            </a:r>
            <a:r>
              <a:rPr lang="en-US" sz="1800" dirty="0"/>
              <a:t> Edo (5.70%).</a:t>
            </a:r>
          </a:p>
          <a:p>
            <a:pPr marL="0" indent="0">
              <a:buNone/>
            </a:pPr>
            <a:r>
              <a:rPr lang="en-US" sz="1800" dirty="0"/>
              <a:t>Edo state can be grouped into three </a:t>
            </a:r>
            <a:r>
              <a:rPr lang="en-US" sz="1800" b="1" dirty="0"/>
              <a:t>regions</a:t>
            </a:r>
            <a:r>
              <a:rPr lang="en-US" sz="1800" dirty="0"/>
              <a:t>; south (which comprises of the </a:t>
            </a:r>
            <a:r>
              <a:rPr lang="en-US" sz="1800" dirty="0" err="1"/>
              <a:t>Binis</a:t>
            </a:r>
            <a:r>
              <a:rPr lang="en-US" sz="1800" dirty="0"/>
              <a:t> speaking people), central (comprises of the Esan speaking people) and north (which comprises of the </a:t>
            </a:r>
            <a:r>
              <a:rPr lang="en-US" sz="1800" dirty="0" err="1"/>
              <a:t>Owan</a:t>
            </a:r>
            <a:r>
              <a:rPr lang="en-US" sz="1800" dirty="0"/>
              <a:t>, the </a:t>
            </a:r>
            <a:r>
              <a:rPr lang="en-US" sz="1800" dirty="0" err="1"/>
              <a:t>Etsako</a:t>
            </a:r>
            <a:r>
              <a:rPr lang="en-US" sz="1800" dirty="0"/>
              <a:t> and the </a:t>
            </a:r>
            <a:r>
              <a:rPr lang="en-US" sz="1800" dirty="0" err="1"/>
              <a:t>Akoko</a:t>
            </a:r>
            <a:r>
              <a:rPr lang="en-US" sz="1800" dirty="0"/>
              <a:t> Edo people).</a:t>
            </a:r>
          </a:p>
          <a:p>
            <a:pPr marL="0" indent="0">
              <a:buNone/>
            </a:pPr>
            <a:r>
              <a:rPr lang="en-US" sz="1800" dirty="0"/>
              <a:t>The tables in the next slide show the number of votes APC and PDP had in various LGAs, the regions the LGAs belongs and their total votes in each regions.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133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bar chart shows that:</a:t>
            </a:r>
          </a:p>
          <a:p>
            <a:r>
              <a:rPr lang="en-US" sz="1800" dirty="0"/>
              <a:t>The highest number of votes was casted in </a:t>
            </a:r>
            <a:r>
              <a:rPr lang="en-US" sz="1800" dirty="0" err="1"/>
              <a:t>Oredo</a:t>
            </a:r>
            <a:r>
              <a:rPr lang="en-US" sz="1800" dirty="0"/>
              <a:t> followed by </a:t>
            </a:r>
            <a:r>
              <a:rPr lang="en-US" sz="1800" dirty="0" err="1"/>
              <a:t>Ikpoba</a:t>
            </a:r>
            <a:r>
              <a:rPr lang="en-US" sz="1800" dirty="0"/>
              <a:t> </a:t>
            </a:r>
            <a:r>
              <a:rPr lang="en-US" sz="1800" dirty="0" err="1"/>
              <a:t>Okha</a:t>
            </a:r>
            <a:r>
              <a:rPr lang="en-US" sz="1800" dirty="0"/>
              <a:t>.</a:t>
            </a:r>
          </a:p>
          <a:p>
            <a:r>
              <a:rPr lang="en-US" sz="1800" dirty="0"/>
              <a:t>The lowest number of votes was casted in </a:t>
            </a:r>
            <a:r>
              <a:rPr lang="en-US" sz="1800" dirty="0" err="1"/>
              <a:t>Igueben</a:t>
            </a:r>
            <a:r>
              <a:rPr lang="en-US" sz="1800" dirty="0"/>
              <a:t> followed by </a:t>
            </a:r>
            <a:r>
              <a:rPr lang="en-US" sz="1800" dirty="0" err="1"/>
              <a:t>Etsako</a:t>
            </a:r>
            <a:r>
              <a:rPr lang="en-US" sz="1800" dirty="0"/>
              <a:t> Central.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From the pie chart:</a:t>
            </a:r>
          </a:p>
          <a:p>
            <a:r>
              <a:rPr lang="en-US" sz="1800" dirty="0"/>
              <a:t>The highest number of votes was seen in the south and the lowest in central.</a:t>
            </a:r>
          </a:p>
          <a:p>
            <a:r>
              <a:rPr lang="en-US" sz="1800" dirty="0"/>
              <a:t>The number of votes in the south represents approximately 50% of all votes</a:t>
            </a:r>
            <a:r>
              <a:rPr lang="en-US" sz="1800" dirty="0" smtClean="0"/>
              <a:t>. </a:t>
            </a:r>
            <a:endParaRPr lang="en-US" sz="1800" dirty="0"/>
          </a:p>
          <a:p>
            <a:r>
              <a:rPr lang="en-US" sz="1800" dirty="0"/>
              <a:t>The total votes in the north is approximately twice the votes in the central.</a:t>
            </a:r>
          </a:p>
          <a:p>
            <a:r>
              <a:rPr lang="en-US" sz="1800" dirty="0"/>
              <a:t>The south and north’s votes represent 82% of all the votes.</a:t>
            </a:r>
          </a:p>
        </p:txBody>
      </p:sp>
    </p:spTree>
    <p:extLst>
      <p:ext uri="{BB962C8B-B14F-4D97-AF65-F5344CB8AC3E}">
        <p14:creationId xmlns:p14="http://schemas.microsoft.com/office/powerpoint/2010/main" val="413295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From the left clustered bar chart:</a:t>
            </a:r>
          </a:p>
          <a:p>
            <a:r>
              <a:rPr lang="en-US" sz="1800" dirty="0"/>
              <a:t>PDP had their highest votes in </a:t>
            </a:r>
            <a:r>
              <a:rPr lang="en-US" sz="1800" dirty="0" err="1"/>
              <a:t>Oredo</a:t>
            </a:r>
            <a:r>
              <a:rPr lang="en-US" sz="1800" dirty="0"/>
              <a:t> and </a:t>
            </a:r>
            <a:r>
              <a:rPr lang="en-US" sz="1800" dirty="0" err="1"/>
              <a:t>Ikpoba</a:t>
            </a:r>
            <a:r>
              <a:rPr lang="en-US" sz="1800" dirty="0"/>
              <a:t> Oka.</a:t>
            </a:r>
          </a:p>
          <a:p>
            <a:r>
              <a:rPr lang="en-US" sz="1800" dirty="0"/>
              <a:t>APC had their highest votes in </a:t>
            </a:r>
            <a:r>
              <a:rPr lang="en-US" sz="1800" dirty="0" err="1"/>
              <a:t>Etsako</a:t>
            </a:r>
            <a:r>
              <a:rPr lang="en-US" sz="1800" dirty="0"/>
              <a:t> West and </a:t>
            </a:r>
            <a:r>
              <a:rPr lang="en-US" sz="1800" dirty="0" err="1"/>
              <a:t>Akoko</a:t>
            </a:r>
            <a:r>
              <a:rPr lang="en-US" sz="1800" dirty="0"/>
              <a:t> Edo.</a:t>
            </a:r>
          </a:p>
          <a:p>
            <a:r>
              <a:rPr lang="en-US" sz="1800" dirty="0"/>
              <a:t>PDP won 13 out of the 18 LGAs.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From the right clustered bar chart:</a:t>
            </a:r>
          </a:p>
          <a:p>
            <a:r>
              <a:rPr lang="en-US" sz="1800" dirty="0"/>
              <a:t>PDP won the south and central region of Edo state while APC won the north.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31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From the donut chart:</a:t>
            </a:r>
          </a:p>
          <a:p>
            <a:r>
              <a:rPr lang="en-US" sz="1800" dirty="0" smtClean="0"/>
              <a:t>PDP had roughly twice the votes of APC in the central and southern regions.</a:t>
            </a:r>
          </a:p>
          <a:p>
            <a:r>
              <a:rPr lang="en-US" sz="1800" dirty="0" smtClean="0"/>
              <a:t>APC had won PDP in the north by 4.28% of the votes in the north.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99231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490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ISAIAH EHIREMEN</cp:lastModifiedBy>
  <cp:revision>9</cp:revision>
  <dcterms:created xsi:type="dcterms:W3CDTF">2016-09-04T11:54:55Z</dcterms:created>
  <dcterms:modified xsi:type="dcterms:W3CDTF">2020-09-25T16:17:15Z</dcterms:modified>
</cp:coreProperties>
</file>