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"/>
  </p:notesMasterIdLst>
  <p:sldIdLst>
    <p:sldId id="284" r:id="rId2"/>
    <p:sldId id="260" r:id="rId3"/>
    <p:sldId id="261" r:id="rId4"/>
    <p:sldId id="281" r:id="rId5"/>
    <p:sldId id="28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15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ed072a80a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4" name="Google Shape;174;g8ed072a80a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a33bf2af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5" name="Google Shape;185;g86a33bf2af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a33bf2af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5" name="Google Shape;185;g86a33bf2af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76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a33bf2af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5" name="Google Shape;185;g86a33bf2af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84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subTitle" idx="1"/>
          </p:nvPr>
        </p:nvSpPr>
        <p:spPr>
          <a:xfrm>
            <a:off x="5425" y="3947940"/>
            <a:ext cx="91440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0" y="3419495"/>
            <a:ext cx="9144000" cy="53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95779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icture with Caption">
  <p:cSld name="3_Picture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rgbClr val="343F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>
            <a:spLocks noGrp="1"/>
          </p:cNvSpPr>
          <p:nvPr>
            <p:ph type="pic" idx="2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icture with Caption">
  <p:cSld name="5_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rgbClr val="343F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4" name="Google Shape;44;p10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Picture with Caption">
  <p:cSld name="10_Picture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8" name="Google Shape;48;p11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311484"/>
            <a:ext cx="339430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" name="Google Shape;50;p11" descr="D:\KBM-정애\014-Fullppt\PNG이미지\paper-bul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Picture with Caption">
  <p:cSld name="8_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rgbClr val="343F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rgbClr val="343F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>
            <a:spLocks noGrp="1"/>
          </p:cNvSpPr>
          <p:nvPr>
            <p:ph type="pic" idx="2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>
            <a:spLocks noGrp="1"/>
          </p:cNvSpPr>
          <p:nvPr>
            <p:ph type="pic" idx="3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icture with Caption">
  <p:cSld name="6_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80" y="1635646"/>
            <a:ext cx="4217146" cy="23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1" name="Google Shape;61;p13" descr="D:\KBM-정애\014-Fullppt\PNG이미지\paper-bul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Picture with Caption">
  <p:cSld name="9_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rgbClr val="343F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920696" y="1264901"/>
            <a:ext cx="1298551" cy="2242953"/>
            <a:chOff x="2627784" y="1825002"/>
            <a:chExt cx="1198166" cy="2069560"/>
          </a:xfrm>
        </p:grpSpPr>
        <p:sp>
          <p:nvSpPr>
            <p:cNvPr id="65" name="Google Shape;65;p1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4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14"/>
          <p:cNvSpPr>
            <a:spLocks noGrp="1"/>
          </p:cNvSpPr>
          <p:nvPr>
            <p:ph type="pic" idx="2"/>
          </p:nvPr>
        </p:nvSpPr>
        <p:spPr>
          <a:xfrm>
            <a:off x="1007007" y="1468081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72" name="Google Shape;72;p1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14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" name="Google Shape;77;p14"/>
          <p:cNvSpPr>
            <a:spLocks noGrp="1"/>
          </p:cNvSpPr>
          <p:nvPr>
            <p:ph type="pic" idx="3"/>
          </p:nvPr>
        </p:nvSpPr>
        <p:spPr>
          <a:xfrm>
            <a:off x="2996838" y="2291784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8" name="Google Shape;78;p14"/>
          <p:cNvGrpSpPr/>
          <p:nvPr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79" name="Google Shape;79;p1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" name="Google Shape;84;p14"/>
          <p:cNvSpPr>
            <a:spLocks noGrp="1"/>
          </p:cNvSpPr>
          <p:nvPr>
            <p:ph type="pic" idx="4"/>
          </p:nvPr>
        </p:nvSpPr>
        <p:spPr>
          <a:xfrm>
            <a:off x="4986669" y="1586548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86" name="Google Shape;86;p1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4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" name="Google Shape;91;p14"/>
          <p:cNvSpPr>
            <a:spLocks noGrp="1"/>
          </p:cNvSpPr>
          <p:nvPr>
            <p:ph type="pic" idx="5"/>
          </p:nvPr>
        </p:nvSpPr>
        <p:spPr>
          <a:xfrm>
            <a:off x="6976499" y="2548201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94" name="Google Shape;94;p14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0271" y="6195377"/>
            <a:ext cx="1503460" cy="62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그룹 20"/>
          <p:cNvGrpSpPr/>
          <p:nvPr/>
        </p:nvGrpSpPr>
        <p:grpSpPr>
          <a:xfrm>
            <a:off x="1618125" y="1718720"/>
            <a:ext cx="5907750" cy="1423402"/>
            <a:chOff x="3236250" y="3437440"/>
            <a:chExt cx="11815500" cy="2846804"/>
          </a:xfrm>
        </p:grpSpPr>
        <p:sp>
          <p:nvSpPr>
            <p:cNvPr id="24" name="Google Shape;84;p13"/>
            <p:cNvSpPr txBox="1"/>
            <p:nvPr/>
          </p:nvSpPr>
          <p:spPr>
            <a:xfrm>
              <a:off x="4269299" y="4038444"/>
              <a:ext cx="10530917" cy="22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13" tIns="22850" rIns="45713" bIns="22850" anchor="ctr" anchorCtr="0">
              <a:noAutofit/>
            </a:bodyPr>
            <a:lstStyle/>
            <a:p>
              <a:pPr algn="ctr"/>
              <a:r>
                <a:rPr lang="en-US" sz="10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Condensed" panose="020B0502040204020203" pitchFamily="34" charset="0"/>
                  <a:ea typeface="문체부 돋음체" panose="020B0609000101010101" pitchFamily="49" charset="-127"/>
                </a:rPr>
                <a:t>EomHong</a:t>
              </a:r>
              <a:r>
                <a:rPr lang="en-US" sz="10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Condensed" panose="020B0502040204020203" pitchFamily="34" charset="0"/>
                  <a:ea typeface="문체부 돋음체" panose="020B0609000101010101" pitchFamily="49" charset="-127"/>
                </a:rPr>
                <a:t> US</a:t>
              </a:r>
              <a:endParaRPr sz="10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Condensed" panose="020B0502040204020203" pitchFamily="34" charset="0"/>
                <a:ea typeface="문체부 돋음체" panose="020B0609000101010101" pitchFamily="49" charset="-127"/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3236250" y="3437440"/>
              <a:ext cx="118155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13" tIns="22850" rIns="45713" bIns="22850" anchor="t" anchorCtr="0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ea typeface="LG PC" panose="02030504000101010101" pitchFamily="18" charset="-127"/>
                  <a:cs typeface="Segoe UI Semibold" panose="020B0702040204020203" pitchFamily="34" charset="0"/>
                </a:rPr>
                <a:t>B309</a:t>
              </a:r>
              <a:endPara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LG PC" panose="02030504000101010101" pitchFamily="18" charset="-127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0" y="2639364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0" y="2639364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3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1605E-6 L 0.00052 0.43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63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1605E-6 L 0.00104 -0.4617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30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문제인식</a:t>
            </a:r>
            <a:endParaRPr b="1" i="0" u="none" strike="noStrike" cap="none">
              <a:solidFill>
                <a:srgbClr val="3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002675" y="6022620"/>
            <a:ext cx="39153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anum Gothic"/>
              <a:buChar char="●"/>
            </a:pPr>
            <a:r>
              <a:rPr lang="en" sz="2400" b="1">
                <a:solidFill>
                  <a:srgbClr val="3F3F3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Nanum Gothic"/>
                <a:sym typeface="Nanum Gothic"/>
              </a:rPr>
              <a:t>회의실 공유의 번거로움 </a:t>
            </a:r>
            <a:endParaRPr sz="2400" b="1">
              <a:solidFill>
                <a:srgbClr val="3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Nanum Gothic"/>
              <a:sym typeface="Nanum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0" y="1351057"/>
            <a:ext cx="3456468" cy="1538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1" y="3142032"/>
            <a:ext cx="3456467" cy="655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09" y="4049810"/>
            <a:ext cx="3456469" cy="537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475319" y="1351057"/>
            <a:ext cx="424129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COVID – 19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시대에 맞춘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초등학생용 체육수업 도우미 서비스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학년별 커리큘럼 제공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인공지능 자세 도우미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교사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학부모를 위한 학사 시스템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ko-KR" altLang="en-US" dirty="0" smtClean="0"/>
              <a:t>기획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기능명세서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1073425"/>
            <a:ext cx="5289250" cy="3617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55" y="1000539"/>
            <a:ext cx="3057236" cy="198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ko-KR" altLang="en-US" dirty="0" smtClean="0"/>
              <a:t>기획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와이어프레임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" y="981487"/>
            <a:ext cx="3995530" cy="1997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8" y="3158604"/>
            <a:ext cx="2550015" cy="186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127" y="3158603"/>
            <a:ext cx="1303218" cy="1792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974" y="3158601"/>
            <a:ext cx="2048976" cy="1792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309" y="981487"/>
            <a:ext cx="4104641" cy="1997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3310" y="3158602"/>
            <a:ext cx="1828800" cy="1792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2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라이브러리 조사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922" y="954158"/>
            <a:ext cx="236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PoseNet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4922" y="1415823"/>
            <a:ext cx="740133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1.Pose Detection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부문에서 가장 범용적으로 사용되는 라이브러리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신체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부위중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17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</a:t>
            </a:r>
            <a:r>
              <a:rPr lang="en-US" altLang="ko-KR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keypoint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관절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눈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 입 등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기준으로 사람의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Pose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기존에 학습한 영상과 현재 내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영상간의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차이와 정확도가 나오므로 비교가 가능하다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4.JavaScript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기반이기에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Vue.js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수월하게 사용 가능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0" y="2701251"/>
            <a:ext cx="2282895" cy="2138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100" y="2701251"/>
            <a:ext cx="2248936" cy="2138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187" y="2696372"/>
            <a:ext cx="3108907" cy="1675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776673" y="4520569"/>
            <a:ext cx="310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△</a:t>
            </a:r>
            <a:r>
              <a:rPr lang="en-US" altLang="ko-KR" dirty="0" smtClean="0"/>
              <a:t>Library </a:t>
            </a:r>
            <a:r>
              <a:rPr lang="ko-KR" altLang="en-US" dirty="0" err="1" smtClean="0"/>
              <a:t>리턴값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8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Custom 3">
      <a:dk1>
        <a:srgbClr val="000000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90</Words>
  <Application>Microsoft Office PowerPoint</Application>
  <PresentationFormat>화면 슬라이드 쇼(16:9)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LG PC</vt:lpstr>
      <vt:lpstr>Nanum Gothic</vt:lpstr>
      <vt:lpstr>나눔스퀘어_ac Bold</vt:lpstr>
      <vt:lpstr>맑은 고딕</vt:lpstr>
      <vt:lpstr>문체부 돋음체</vt:lpstr>
      <vt:lpstr>Arial</vt:lpstr>
      <vt:lpstr>Bahnschrift SemiBold Condensed</vt:lpstr>
      <vt:lpstr>Segoe UI Semibold</vt:lpstr>
      <vt:lpstr>Wingdings</vt:lpstr>
      <vt:lpstr>Contents Slide Master</vt:lpstr>
      <vt:lpstr>PowerPoint 프레젠테이션</vt:lpstr>
      <vt:lpstr>문제인식</vt:lpstr>
      <vt:lpstr>기획 - 기능명세서</vt:lpstr>
      <vt:lpstr>기획 - 와이어프레임</vt:lpstr>
      <vt:lpstr>기획 – 라이브러리 조사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Meeting &amp; Typing</dc:title>
  <dc:creator>SangEun Bae</dc:creator>
  <cp:lastModifiedBy>multicampus</cp:lastModifiedBy>
  <cp:revision>13</cp:revision>
  <dcterms:modified xsi:type="dcterms:W3CDTF">2020-09-10T12:40:02Z</dcterms:modified>
</cp:coreProperties>
</file>